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09" r:id="rId2"/>
    <p:sldId id="271" r:id="rId3"/>
    <p:sldId id="301" r:id="rId4"/>
    <p:sldId id="303" r:id="rId5"/>
    <p:sldId id="277" r:id="rId6"/>
    <p:sldId id="284" r:id="rId7"/>
    <p:sldId id="256" r:id="rId8"/>
    <p:sldId id="257" r:id="rId9"/>
    <p:sldId id="258" r:id="rId10"/>
    <p:sldId id="259" r:id="rId11"/>
    <p:sldId id="313" r:id="rId12"/>
    <p:sldId id="314" r:id="rId13"/>
    <p:sldId id="315" r:id="rId14"/>
    <p:sldId id="316" r:id="rId15"/>
    <p:sldId id="311" r:id="rId16"/>
    <p:sldId id="310"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13B47-B754-4C4C-B6D3-1BE2DEE5491D}" v="549" dt="2021-10-21T14:20:43.572"/>
    <p1510:client id="{EEA2F9A4-118C-4DCC-9D1B-A51CA70767FB}" v="995" dt="2021-10-21T09:30:28.687"/>
    <p1510:client id="{F59B6CFB-5BB7-4823-AB8E-8F2C364CB41E}" v="5494" dt="2021-10-21T07:14:56.058"/>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31" autoAdjust="0"/>
  </p:normalViewPr>
  <p:slideViewPr>
    <p:cSldViewPr snapToGrid="0">
      <p:cViewPr varScale="1">
        <p:scale>
          <a:sx n="84" d="100"/>
          <a:sy n="84" d="100"/>
        </p:scale>
        <p:origin x="369" y="30"/>
      </p:cViewPr>
      <p:guideLst>
        <p:guide pos="3839"/>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g linyuan" userId="22665a0136a584b9" providerId="Windows Live" clId="Web-{7E181E21-0034-40D4-B079-340B06523DB7}"/>
    <pc:docChg chg="addSld modSld">
      <pc:chgData name="xing linyuan" userId="22665a0136a584b9" providerId="Windows Live" clId="Web-{7E181E21-0034-40D4-B079-340B06523DB7}" dt="2021-10-10T12:08:20.121" v="2"/>
      <pc:docMkLst>
        <pc:docMk/>
      </pc:docMkLst>
      <pc:sldChg chg="addSp delSp modSp">
        <pc:chgData name="xing linyuan" userId="22665a0136a584b9" providerId="Windows Live" clId="Web-{7E181E21-0034-40D4-B079-340B06523DB7}" dt="2021-10-10T12:07:31.245" v="1"/>
        <pc:sldMkLst>
          <pc:docMk/>
          <pc:sldMk cId="2351592934" sldId="281"/>
        </pc:sldMkLst>
        <pc:spChg chg="del">
          <ac:chgData name="xing linyuan" userId="22665a0136a584b9" providerId="Windows Live" clId="Web-{7E181E21-0034-40D4-B079-340B06523DB7}" dt="2021-10-10T12:07:25.495" v="0"/>
          <ac:spMkLst>
            <pc:docMk/>
            <pc:sldMk cId="2351592934" sldId="281"/>
            <ac:spMk id="3" creationId="{28025530-5B57-4697-85F0-C6EB5953061D}"/>
          </ac:spMkLst>
        </pc:spChg>
        <pc:spChg chg="add mod">
          <ac:chgData name="xing linyuan" userId="22665a0136a584b9" providerId="Windows Live" clId="Web-{7E181E21-0034-40D4-B079-340B06523DB7}" dt="2021-10-10T12:07:31.245" v="1"/>
          <ac:spMkLst>
            <pc:docMk/>
            <pc:sldMk cId="2351592934" sldId="281"/>
            <ac:spMk id="6" creationId="{152A509C-D537-401E-8D11-E60708ECF1B5}"/>
          </ac:spMkLst>
        </pc:spChg>
        <pc:picChg chg="add del mod ord">
          <ac:chgData name="xing linyuan" userId="22665a0136a584b9" providerId="Windows Live" clId="Web-{7E181E21-0034-40D4-B079-340B06523DB7}" dt="2021-10-10T12:07:31.245" v="1"/>
          <ac:picMkLst>
            <pc:docMk/>
            <pc:sldMk cId="2351592934" sldId="281"/>
            <ac:picMk id="4" creationId="{CD5BE890-AA58-4967-9F3A-5D82C78D1E19}"/>
          </ac:picMkLst>
        </pc:picChg>
      </pc:sldChg>
      <pc:sldChg chg="new">
        <pc:chgData name="xing linyuan" userId="22665a0136a584b9" providerId="Windows Live" clId="Web-{7E181E21-0034-40D4-B079-340B06523DB7}" dt="2021-10-10T12:08:20.121" v="2"/>
        <pc:sldMkLst>
          <pc:docMk/>
          <pc:sldMk cId="2812737547" sldId="283"/>
        </pc:sldMkLst>
      </pc:sldChg>
    </pc:docChg>
  </pc:docChgLst>
  <pc:docChgLst>
    <pc:chgData name="Tim Le Pers" userId="956281be12141877" providerId="LiveId" clId="{EB9DD819-CB04-4C65-AFD1-35418ADDBC40}"/>
    <pc:docChg chg="undo redo custSel addSld delSld modSld sldOrd">
      <pc:chgData name="Tim Le Pers" userId="956281be12141877" providerId="LiveId" clId="{EB9DD819-CB04-4C65-AFD1-35418ADDBC40}" dt="2021-10-15T04:01:51" v="4703"/>
      <pc:docMkLst>
        <pc:docMk/>
      </pc:docMkLst>
      <pc:sldChg chg="addSp delSp modSp mod modTransition modAnim modNotesTx">
        <pc:chgData name="Tim Le Pers" userId="956281be12141877" providerId="LiveId" clId="{EB9DD819-CB04-4C65-AFD1-35418ADDBC40}" dt="2021-10-10T06:22:59.826" v="1054"/>
        <pc:sldMkLst>
          <pc:docMk/>
          <pc:sldMk cId="4025013544" sldId="256"/>
        </pc:sldMkLst>
        <pc:spChg chg="mod">
          <ac:chgData name="Tim Le Pers" userId="956281be12141877" providerId="LiveId" clId="{EB9DD819-CB04-4C65-AFD1-35418ADDBC40}" dt="2021-10-10T05:17:05.559" v="923" actId="20577"/>
          <ac:spMkLst>
            <pc:docMk/>
            <pc:sldMk cId="4025013544" sldId="256"/>
            <ac:spMk id="2" creationId="{00000000-0000-0000-0000-000000000000}"/>
          </ac:spMkLst>
        </pc:spChg>
        <pc:picChg chg="add del mod">
          <ac:chgData name="Tim Le Pers" userId="956281be12141877" providerId="LiveId" clId="{EB9DD819-CB04-4C65-AFD1-35418ADDBC40}" dt="2021-10-10T05:15:50.630" v="919"/>
          <ac:picMkLst>
            <pc:docMk/>
            <pc:sldMk cId="4025013544" sldId="256"/>
            <ac:picMk id="4" creationId="{7708006D-48BE-46B7-ABD1-133B45AAE99E}"/>
          </ac:picMkLst>
        </pc:picChg>
        <pc:picChg chg="add mod">
          <ac:chgData name="Tim Le Pers" userId="956281be12141877" providerId="LiveId" clId="{EB9DD819-CB04-4C65-AFD1-35418ADDBC40}" dt="2021-10-10T06:22:59.826" v="1054"/>
          <ac:picMkLst>
            <pc:docMk/>
            <pc:sldMk cId="4025013544" sldId="256"/>
            <ac:picMk id="4" creationId="{FFCC20DC-E065-49BE-8DE5-18376533FD41}"/>
          </ac:picMkLst>
        </pc:picChg>
        <pc:picChg chg="add del mod">
          <ac:chgData name="Tim Le Pers" userId="956281be12141877" providerId="LiveId" clId="{EB9DD819-CB04-4C65-AFD1-35418ADDBC40}" dt="2021-10-10T05:17:00.263" v="922"/>
          <ac:picMkLst>
            <pc:docMk/>
            <pc:sldMk cId="4025013544" sldId="256"/>
            <ac:picMk id="5" creationId="{C05B78E4-6474-4316-93B9-DB1168475D70}"/>
          </ac:picMkLst>
        </pc:picChg>
        <pc:picChg chg="add del mod">
          <ac:chgData name="Tim Le Pers" userId="956281be12141877" providerId="LiveId" clId="{EB9DD819-CB04-4C65-AFD1-35418ADDBC40}" dt="2021-10-10T05:21:27.594" v="925"/>
          <ac:picMkLst>
            <pc:docMk/>
            <pc:sldMk cId="4025013544" sldId="256"/>
            <ac:picMk id="6" creationId="{714C5B71-6D1F-4E95-924A-8C04BED91011}"/>
          </ac:picMkLst>
        </pc:picChg>
        <pc:picChg chg="add del mod">
          <ac:chgData name="Tim Le Pers" userId="956281be12141877" providerId="LiveId" clId="{EB9DD819-CB04-4C65-AFD1-35418ADDBC40}" dt="2021-10-10T05:21:30.325" v="926"/>
          <ac:picMkLst>
            <pc:docMk/>
            <pc:sldMk cId="4025013544" sldId="256"/>
            <ac:picMk id="7" creationId="{AAB53437-8DAD-4D99-A918-053140CEC0AF}"/>
          </ac:picMkLst>
        </pc:picChg>
        <pc:picChg chg="add del mod">
          <ac:chgData name="Tim Le Pers" userId="956281be12141877" providerId="LiveId" clId="{EB9DD819-CB04-4C65-AFD1-35418ADDBC40}" dt="2021-10-10T05:24:25.557" v="932"/>
          <ac:picMkLst>
            <pc:docMk/>
            <pc:sldMk cId="4025013544" sldId="256"/>
            <ac:picMk id="8" creationId="{D95B7236-913E-441F-988B-7BE0744F19E1}"/>
          </ac:picMkLst>
        </pc:picChg>
        <pc:picChg chg="add del mod">
          <ac:chgData name="Tim Le Pers" userId="956281be12141877" providerId="LiveId" clId="{EB9DD819-CB04-4C65-AFD1-35418ADDBC40}" dt="2021-10-10T05:49:42.551" v="972"/>
          <ac:picMkLst>
            <pc:docMk/>
            <pc:sldMk cId="4025013544" sldId="256"/>
            <ac:picMk id="9" creationId="{E7EE2B6D-EDE7-4CCC-86C6-199E7D92EA82}"/>
          </ac:picMkLst>
        </pc:picChg>
        <pc:picChg chg="add del mod">
          <ac:chgData name="Tim Le Pers" userId="956281be12141877" providerId="LiveId" clId="{EB9DD819-CB04-4C65-AFD1-35418ADDBC40}" dt="2021-10-10T05:49:58.002" v="973"/>
          <ac:picMkLst>
            <pc:docMk/>
            <pc:sldMk cId="4025013544" sldId="256"/>
            <ac:picMk id="10" creationId="{0329C088-0CE6-430B-B7E2-9C02F1A9FF69}"/>
          </ac:picMkLst>
        </pc:picChg>
        <pc:picChg chg="add del mod">
          <ac:chgData name="Tim Le Pers" userId="956281be12141877" providerId="LiveId" clId="{EB9DD819-CB04-4C65-AFD1-35418ADDBC40}" dt="2021-10-10T05:50:11.175" v="974"/>
          <ac:picMkLst>
            <pc:docMk/>
            <pc:sldMk cId="4025013544" sldId="256"/>
            <ac:picMk id="11" creationId="{2DEFB10A-2532-4D0D-9EE5-1578B22FDF28}"/>
          </ac:picMkLst>
        </pc:picChg>
        <pc:picChg chg="add del mod">
          <ac:chgData name="Tim Le Pers" userId="956281be12141877" providerId="LiveId" clId="{EB9DD819-CB04-4C65-AFD1-35418ADDBC40}" dt="2021-10-10T05:50:58.237" v="975"/>
          <ac:picMkLst>
            <pc:docMk/>
            <pc:sldMk cId="4025013544" sldId="256"/>
            <ac:picMk id="12" creationId="{F912E070-50C2-439A-94AA-ABF0ABCBBDC7}"/>
          </ac:picMkLst>
        </pc:picChg>
        <pc:picChg chg="add del mod">
          <ac:chgData name="Tim Le Pers" userId="956281be12141877" providerId="LiveId" clId="{EB9DD819-CB04-4C65-AFD1-35418ADDBC40}" dt="2021-10-10T06:22:59.826" v="1054"/>
          <ac:picMkLst>
            <pc:docMk/>
            <pc:sldMk cId="4025013544" sldId="256"/>
            <ac:picMk id="13" creationId="{01D8594D-7399-4C48-B4C1-635DF61AB8E1}"/>
          </ac:picMkLst>
        </pc:picChg>
      </pc:sldChg>
      <pc:sldChg chg="addSp delSp modSp mod ord modTransition modAnim modNotesTx">
        <pc:chgData name="Tim Le Pers" userId="956281be12141877" providerId="LiveId" clId="{EB9DD819-CB04-4C65-AFD1-35418ADDBC40}" dt="2021-10-15T03:56:31.182" v="4694"/>
        <pc:sldMkLst>
          <pc:docMk/>
          <pc:sldMk cId="2936978002" sldId="271"/>
        </pc:sldMkLst>
        <pc:spChg chg="mod">
          <ac:chgData name="Tim Le Pers" userId="956281be12141877" providerId="LiveId" clId="{EB9DD819-CB04-4C65-AFD1-35418ADDBC40}" dt="2021-10-10T05:43:39.773" v="968" actId="14100"/>
          <ac:spMkLst>
            <pc:docMk/>
            <pc:sldMk cId="2936978002" sldId="271"/>
            <ac:spMk id="3" creationId="{00000000-0000-0000-0000-000000000000}"/>
          </ac:spMkLst>
        </pc:spChg>
        <pc:picChg chg="add del mod">
          <ac:chgData name="Tim Le Pers" userId="956281be12141877" providerId="LiveId" clId="{EB9DD819-CB04-4C65-AFD1-35418ADDBC40}" dt="2021-10-10T05:21:33.564" v="927"/>
          <ac:picMkLst>
            <pc:docMk/>
            <pc:sldMk cId="2936978002" sldId="271"/>
            <ac:picMk id="4" creationId="{5BBAB8E2-E97B-4E48-AF37-586AF74EB918}"/>
          </ac:picMkLst>
        </pc:picChg>
        <pc:picChg chg="add del mod">
          <ac:chgData name="Tim Le Pers" userId="956281be12141877" providerId="LiveId" clId="{EB9DD819-CB04-4C65-AFD1-35418ADDBC40}" dt="2021-10-15T03:16:59.082" v="1078"/>
          <ac:picMkLst>
            <pc:docMk/>
            <pc:sldMk cId="2936978002" sldId="271"/>
            <ac:picMk id="4" creationId="{7FB34C46-2D0B-4732-8749-0398D9286D9C}"/>
          </ac:picMkLst>
        </pc:picChg>
        <pc:picChg chg="add del mod">
          <ac:chgData name="Tim Le Pers" userId="956281be12141877" providerId="LiveId" clId="{EB9DD819-CB04-4C65-AFD1-35418ADDBC40}" dt="2021-10-10T06:14:58.458" v="1044"/>
          <ac:picMkLst>
            <pc:docMk/>
            <pc:sldMk cId="2936978002" sldId="271"/>
            <ac:picMk id="4" creationId="{86F1F6DD-613C-4672-ACFD-8E8A5E9D7468}"/>
          </ac:picMkLst>
        </pc:picChg>
        <pc:picChg chg="add del mod">
          <ac:chgData name="Tim Le Pers" userId="956281be12141877" providerId="LiveId" clId="{EB9DD819-CB04-4C65-AFD1-35418ADDBC40}" dt="2021-10-10T06:15:11.429" v="1045"/>
          <ac:picMkLst>
            <pc:docMk/>
            <pc:sldMk cId="2936978002" sldId="271"/>
            <ac:picMk id="5" creationId="{08621E05-F18E-4EE6-8466-88CA03A5F798}"/>
          </ac:picMkLst>
        </pc:picChg>
        <pc:picChg chg="add del mod">
          <ac:chgData name="Tim Le Pers" userId="956281be12141877" providerId="LiveId" clId="{EB9DD819-CB04-4C65-AFD1-35418ADDBC40}" dt="2021-10-15T03:17:09.127" v="1079"/>
          <ac:picMkLst>
            <pc:docMk/>
            <pc:sldMk cId="2936978002" sldId="271"/>
            <ac:picMk id="5" creationId="{12A4AADC-F760-4A54-AA90-56727D25D2F9}"/>
          </ac:picMkLst>
        </pc:picChg>
        <pc:picChg chg="add del mod">
          <ac:chgData name="Tim Le Pers" userId="956281be12141877" providerId="LiveId" clId="{EB9DD819-CB04-4C65-AFD1-35418ADDBC40}" dt="2021-10-10T05:30:04.969" v="935"/>
          <ac:picMkLst>
            <pc:docMk/>
            <pc:sldMk cId="2936978002" sldId="271"/>
            <ac:picMk id="5" creationId="{6740F166-9014-4F94-A462-AD5E37A9CDC2}"/>
          </ac:picMkLst>
        </pc:picChg>
        <pc:picChg chg="add del mod">
          <ac:chgData name="Tim Le Pers" userId="956281be12141877" providerId="LiveId" clId="{EB9DD819-CB04-4C65-AFD1-35418ADDBC40}" dt="2021-10-10T06:15:43.380" v="1046"/>
          <ac:picMkLst>
            <pc:docMk/>
            <pc:sldMk cId="2936978002" sldId="271"/>
            <ac:picMk id="6" creationId="{40F618FF-BA06-45D3-84B4-85E2960BA4F2}"/>
          </ac:picMkLst>
        </pc:picChg>
        <pc:picChg chg="add del mod">
          <ac:chgData name="Tim Le Pers" userId="956281be12141877" providerId="LiveId" clId="{EB9DD819-CB04-4C65-AFD1-35418ADDBC40}" dt="2021-10-10T05:32:15.488" v="937"/>
          <ac:picMkLst>
            <pc:docMk/>
            <pc:sldMk cId="2936978002" sldId="271"/>
            <ac:picMk id="6" creationId="{D2C11A00-23C7-4075-B5BF-34254EAD77CC}"/>
          </ac:picMkLst>
        </pc:picChg>
        <pc:picChg chg="add del mod">
          <ac:chgData name="Tim Le Pers" userId="956281be12141877" providerId="LiveId" clId="{EB9DD819-CB04-4C65-AFD1-35418ADDBC40}" dt="2021-10-15T03:19:07.045" v="1080"/>
          <ac:picMkLst>
            <pc:docMk/>
            <pc:sldMk cId="2936978002" sldId="271"/>
            <ac:picMk id="6" creationId="{DDD70EDF-976F-480C-BEF7-C967FD41B394}"/>
          </ac:picMkLst>
        </pc:picChg>
        <pc:picChg chg="add del mod">
          <ac:chgData name="Tim Le Pers" userId="956281be12141877" providerId="LiveId" clId="{EB9DD819-CB04-4C65-AFD1-35418ADDBC40}" dt="2021-10-15T03:19:33.103" v="1081"/>
          <ac:picMkLst>
            <pc:docMk/>
            <pc:sldMk cId="2936978002" sldId="271"/>
            <ac:picMk id="7" creationId="{82844A12-2354-445B-B56B-136586B1DA0B}"/>
          </ac:picMkLst>
        </pc:picChg>
        <pc:picChg chg="add del mod">
          <ac:chgData name="Tim Le Pers" userId="956281be12141877" providerId="LiveId" clId="{EB9DD819-CB04-4C65-AFD1-35418ADDBC40}" dt="2021-10-10T05:33:59.809" v="939"/>
          <ac:picMkLst>
            <pc:docMk/>
            <pc:sldMk cId="2936978002" sldId="271"/>
            <ac:picMk id="7" creationId="{8C719D6D-16B0-4919-B648-6BB974670301}"/>
          </ac:picMkLst>
        </pc:picChg>
        <pc:picChg chg="add del mod">
          <ac:chgData name="Tim Le Pers" userId="956281be12141877" providerId="LiveId" clId="{EB9DD819-CB04-4C65-AFD1-35418ADDBC40}" dt="2021-10-10T06:15:58.714" v="1047"/>
          <ac:picMkLst>
            <pc:docMk/>
            <pc:sldMk cId="2936978002" sldId="271"/>
            <ac:picMk id="7" creationId="{92EDE8EA-9808-4E42-83D3-937D245E20F5}"/>
          </ac:picMkLst>
        </pc:picChg>
        <pc:picChg chg="add del mod">
          <ac:chgData name="Tim Le Pers" userId="956281be12141877" providerId="LiveId" clId="{EB9DD819-CB04-4C65-AFD1-35418ADDBC40}" dt="2021-10-10T05:44:20.192" v="970"/>
          <ac:picMkLst>
            <pc:docMk/>
            <pc:sldMk cId="2936978002" sldId="271"/>
            <ac:picMk id="8" creationId="{28AC2C34-3977-4181-8DC9-7683FB94D438}"/>
          </ac:picMkLst>
        </pc:picChg>
        <pc:picChg chg="add del mod">
          <ac:chgData name="Tim Le Pers" userId="956281be12141877" providerId="LiveId" clId="{EB9DD819-CB04-4C65-AFD1-35418ADDBC40}" dt="2021-10-15T03:56:31.182" v="4694"/>
          <ac:picMkLst>
            <pc:docMk/>
            <pc:sldMk cId="2936978002" sldId="271"/>
            <ac:picMk id="8" creationId="{56E26ED4-C88C-4FCD-8374-D1F5C60B0DCE}"/>
          </ac:picMkLst>
        </pc:picChg>
        <pc:picChg chg="add del mod">
          <ac:chgData name="Tim Le Pers" userId="956281be12141877" providerId="LiveId" clId="{EB9DD819-CB04-4C65-AFD1-35418ADDBC40}" dt="2021-10-10T06:16:07.295" v="1048"/>
          <ac:picMkLst>
            <pc:docMk/>
            <pc:sldMk cId="2936978002" sldId="271"/>
            <ac:picMk id="8" creationId="{71845402-F27A-4663-A075-2452AC877BAB}"/>
          </ac:picMkLst>
        </pc:picChg>
        <pc:picChg chg="add mod">
          <ac:chgData name="Tim Le Pers" userId="956281be12141877" providerId="LiveId" clId="{EB9DD819-CB04-4C65-AFD1-35418ADDBC40}" dt="2021-10-15T03:56:31.182" v="4694"/>
          <ac:picMkLst>
            <pc:docMk/>
            <pc:sldMk cId="2936978002" sldId="271"/>
            <ac:picMk id="9" creationId="{754C659E-2F31-4D67-91D1-8661C748629D}"/>
          </ac:picMkLst>
        </pc:picChg>
        <pc:picChg chg="add del mod">
          <ac:chgData name="Tim Le Pers" userId="956281be12141877" providerId="LiveId" clId="{EB9DD819-CB04-4C65-AFD1-35418ADDBC40}" dt="2021-10-10T05:45:21.293" v="971"/>
          <ac:picMkLst>
            <pc:docMk/>
            <pc:sldMk cId="2936978002" sldId="271"/>
            <ac:picMk id="9" creationId="{B72277FC-C204-46ED-A25F-2993760C8A0C}"/>
          </ac:picMkLst>
        </pc:picChg>
        <pc:picChg chg="add del mod">
          <ac:chgData name="Tim Le Pers" userId="956281be12141877" providerId="LiveId" clId="{EB9DD819-CB04-4C65-AFD1-35418ADDBC40}" dt="2021-10-10T06:16:56.092" v="1049"/>
          <ac:picMkLst>
            <pc:docMk/>
            <pc:sldMk cId="2936978002" sldId="271"/>
            <ac:picMk id="9" creationId="{DCE20A5D-47F9-4FC4-B0FA-6E53BF52409D}"/>
          </ac:picMkLst>
        </pc:picChg>
        <pc:picChg chg="add del mod">
          <ac:chgData name="Tim Le Pers" userId="956281be12141877" providerId="LiveId" clId="{EB9DD819-CB04-4C65-AFD1-35418ADDBC40}" dt="2021-10-10T06:17:50.123" v="1050"/>
          <ac:picMkLst>
            <pc:docMk/>
            <pc:sldMk cId="2936978002" sldId="271"/>
            <ac:picMk id="10" creationId="{1D865B0A-2A67-4738-B3D0-E1BBBA6A2A51}"/>
          </ac:picMkLst>
        </pc:picChg>
        <pc:picChg chg="add del mod">
          <ac:chgData name="Tim Le Pers" userId="956281be12141877" providerId="LiveId" clId="{EB9DD819-CB04-4C65-AFD1-35418ADDBC40}" dt="2021-10-10T05:53:04.999" v="976"/>
          <ac:picMkLst>
            <pc:docMk/>
            <pc:sldMk cId="2936978002" sldId="271"/>
            <ac:picMk id="10" creationId="{455E19A8-ED8F-4754-851E-2738AE9890B2}"/>
          </ac:picMkLst>
        </pc:picChg>
        <pc:picChg chg="add del mod">
          <ac:chgData name="Tim Le Pers" userId="956281be12141877" providerId="LiveId" clId="{EB9DD819-CB04-4C65-AFD1-35418ADDBC40}" dt="2021-10-10T05:53:21.542" v="977"/>
          <ac:picMkLst>
            <pc:docMk/>
            <pc:sldMk cId="2936978002" sldId="271"/>
            <ac:picMk id="11" creationId="{B753E365-CC2F-47EC-BA72-991180F852C1}"/>
          </ac:picMkLst>
        </pc:picChg>
        <pc:picChg chg="add del mod">
          <ac:chgData name="Tim Le Pers" userId="956281be12141877" providerId="LiveId" clId="{EB9DD819-CB04-4C65-AFD1-35418ADDBC40}" dt="2021-10-15T03:16:10.471" v="1077"/>
          <ac:picMkLst>
            <pc:docMk/>
            <pc:sldMk cId="2936978002" sldId="271"/>
            <ac:picMk id="11" creationId="{F280FCAD-6C95-43DD-BFB0-3386235214F2}"/>
          </ac:picMkLst>
        </pc:picChg>
        <pc:picChg chg="add del mod">
          <ac:chgData name="Tim Le Pers" userId="956281be12141877" providerId="LiveId" clId="{EB9DD819-CB04-4C65-AFD1-35418ADDBC40}" dt="2021-10-10T05:53:49.680" v="978"/>
          <ac:picMkLst>
            <pc:docMk/>
            <pc:sldMk cId="2936978002" sldId="271"/>
            <ac:picMk id="12" creationId="{4AA21297-3978-44FF-B18B-6FA7FDAC14D4}"/>
          </ac:picMkLst>
        </pc:picChg>
        <pc:picChg chg="add del mod">
          <ac:chgData name="Tim Le Pers" userId="956281be12141877" providerId="LiveId" clId="{EB9DD819-CB04-4C65-AFD1-35418ADDBC40}" dt="2021-10-10T05:54:42.859" v="979"/>
          <ac:picMkLst>
            <pc:docMk/>
            <pc:sldMk cId="2936978002" sldId="271"/>
            <ac:picMk id="13" creationId="{09AF5E89-2F8E-41FC-8950-A28F971E24F7}"/>
          </ac:picMkLst>
        </pc:picChg>
        <pc:picChg chg="add del mod">
          <ac:chgData name="Tim Le Pers" userId="956281be12141877" providerId="LiveId" clId="{EB9DD819-CB04-4C65-AFD1-35418ADDBC40}" dt="2021-10-10T06:02:15.905" v="980"/>
          <ac:picMkLst>
            <pc:docMk/>
            <pc:sldMk cId="2936978002" sldId="271"/>
            <ac:picMk id="14" creationId="{FF3A0145-75FC-4007-9A39-1A75718E4399}"/>
          </ac:picMkLst>
        </pc:picChg>
        <pc:picChg chg="add del mod">
          <ac:chgData name="Tim Le Pers" userId="956281be12141877" providerId="LiveId" clId="{EB9DD819-CB04-4C65-AFD1-35418ADDBC40}" dt="2021-10-10T06:03:06.762" v="981"/>
          <ac:picMkLst>
            <pc:docMk/>
            <pc:sldMk cId="2936978002" sldId="271"/>
            <ac:picMk id="15" creationId="{3723FEC0-DC8F-48BA-B545-84F29E77FD01}"/>
          </ac:picMkLst>
        </pc:picChg>
        <pc:picChg chg="add del mod">
          <ac:chgData name="Tim Le Pers" userId="956281be12141877" providerId="LiveId" clId="{EB9DD819-CB04-4C65-AFD1-35418ADDBC40}" dt="2021-10-10T06:14:46.719" v="1043"/>
          <ac:picMkLst>
            <pc:docMk/>
            <pc:sldMk cId="2936978002" sldId="271"/>
            <ac:picMk id="16" creationId="{CA318614-227C-44F9-AB96-533572D51C2D}"/>
          </ac:picMkLst>
        </pc:picChg>
      </pc:sldChg>
      <pc:sldChg chg="addSp delSp modSp mod modTransition modAnim modNotesTx">
        <pc:chgData name="Tim Le Pers" userId="956281be12141877" providerId="LiveId" clId="{EB9DD819-CB04-4C65-AFD1-35418ADDBC40}" dt="2021-10-10T06:06:25.313" v="1038"/>
        <pc:sldMkLst>
          <pc:docMk/>
          <pc:sldMk cId="1493599443" sldId="272"/>
        </pc:sldMkLst>
        <pc:spChg chg="mod">
          <ac:chgData name="Tim Le Pers" userId="956281be12141877" providerId="LiveId" clId="{EB9DD819-CB04-4C65-AFD1-35418ADDBC40}" dt="2021-10-10T05:34:53.950" v="952" actId="20577"/>
          <ac:spMkLst>
            <pc:docMk/>
            <pc:sldMk cId="1493599443" sldId="272"/>
            <ac:spMk id="4" creationId="{395698B6-9D87-4319-8E91-ECE25616E518}"/>
          </ac:spMkLst>
        </pc:spChg>
        <pc:graphicFrameChg chg="mod">
          <ac:chgData name="Tim Le Pers" userId="956281be12141877" providerId="LiveId" clId="{EB9DD819-CB04-4C65-AFD1-35418ADDBC40}" dt="2021-10-10T05:34:58.871" v="954" actId="1076"/>
          <ac:graphicFrameMkLst>
            <pc:docMk/>
            <pc:sldMk cId="1493599443" sldId="272"/>
            <ac:graphicFrameMk id="6" creationId="{75BAC5C1-B186-417A-917B-5638520A6C3F}"/>
          </ac:graphicFrameMkLst>
        </pc:graphicFrameChg>
        <pc:picChg chg="add del mod">
          <ac:chgData name="Tim Le Pers" userId="956281be12141877" providerId="LiveId" clId="{EB9DD819-CB04-4C65-AFD1-35418ADDBC40}" dt="2021-10-10T05:21:39.968" v="929"/>
          <ac:picMkLst>
            <pc:docMk/>
            <pc:sldMk cId="1493599443" sldId="272"/>
            <ac:picMk id="3" creationId="{136A235E-3DDE-4C2B-ADC5-8ED770468998}"/>
          </ac:picMkLst>
        </pc:picChg>
        <pc:picChg chg="mod">
          <ac:chgData name="Tim Le Pers" userId="956281be12141877" providerId="LiveId" clId="{EB9DD819-CB04-4C65-AFD1-35418ADDBC40}" dt="2021-10-10T05:34:56.528" v="953" actId="1076"/>
          <ac:picMkLst>
            <pc:docMk/>
            <pc:sldMk cId="1493599443" sldId="272"/>
            <ac:picMk id="5" creationId="{1D02E5D9-86B6-4BA2-AAFB-E1BAEA0864D0}"/>
          </ac:picMkLst>
        </pc:picChg>
        <pc:picChg chg="add del mod">
          <ac:chgData name="Tim Le Pers" userId="956281be12141877" providerId="LiveId" clId="{EB9DD819-CB04-4C65-AFD1-35418ADDBC40}" dt="2021-10-10T05:34:37.876" v="941"/>
          <ac:picMkLst>
            <pc:docMk/>
            <pc:sldMk cId="1493599443" sldId="272"/>
            <ac:picMk id="7" creationId="{1E9C1602-53B6-4A21-BC88-6D036CE96BC5}"/>
          </ac:picMkLst>
        </pc:picChg>
        <pc:picChg chg="add del mod">
          <ac:chgData name="Tim Le Pers" userId="956281be12141877" providerId="LiveId" clId="{EB9DD819-CB04-4C65-AFD1-35418ADDBC40}" dt="2021-10-10T05:36:58.114" v="956"/>
          <ac:picMkLst>
            <pc:docMk/>
            <pc:sldMk cId="1493599443" sldId="272"/>
            <ac:picMk id="8" creationId="{DFB93912-B6E9-49B8-BD8E-D29CD4C66FA4}"/>
          </ac:picMkLst>
        </pc:picChg>
        <pc:picChg chg="add del mod">
          <ac:chgData name="Tim Le Pers" userId="956281be12141877" providerId="LiveId" clId="{EB9DD819-CB04-4C65-AFD1-35418ADDBC40}" dt="2021-10-10T05:37:58.876" v="958"/>
          <ac:picMkLst>
            <pc:docMk/>
            <pc:sldMk cId="1493599443" sldId="272"/>
            <ac:picMk id="9" creationId="{79A678E6-2A6A-4264-94BF-EC366B95890A}"/>
          </ac:picMkLst>
        </pc:picChg>
        <pc:picChg chg="add del mod">
          <ac:chgData name="Tim Le Pers" userId="956281be12141877" providerId="LiveId" clId="{EB9DD819-CB04-4C65-AFD1-35418ADDBC40}" dt="2021-10-10T05:38:34.844" v="959"/>
          <ac:picMkLst>
            <pc:docMk/>
            <pc:sldMk cId="1493599443" sldId="272"/>
            <ac:picMk id="10" creationId="{94F8D2A0-C97F-44AD-A901-37815137E509}"/>
          </ac:picMkLst>
        </pc:picChg>
        <pc:picChg chg="add del mod">
          <ac:chgData name="Tim Le Pers" userId="956281be12141877" providerId="LiveId" clId="{EB9DD819-CB04-4C65-AFD1-35418ADDBC40}" dt="2021-10-10T06:05:27.703" v="1035"/>
          <ac:picMkLst>
            <pc:docMk/>
            <pc:sldMk cId="1493599443" sldId="272"/>
            <ac:picMk id="11" creationId="{69A903DE-1A2C-4ADD-A2C7-50F1F59124D5}"/>
          </ac:picMkLst>
        </pc:picChg>
        <pc:picChg chg="add del mod">
          <ac:chgData name="Tim Le Pers" userId="956281be12141877" providerId="LiveId" clId="{EB9DD819-CB04-4C65-AFD1-35418ADDBC40}" dt="2021-10-10T06:05:32.203" v="1036"/>
          <ac:picMkLst>
            <pc:docMk/>
            <pc:sldMk cId="1493599443" sldId="272"/>
            <ac:picMk id="12" creationId="{FC0412B2-AE61-48AF-915A-C378FA3A033A}"/>
          </ac:picMkLst>
        </pc:picChg>
        <pc:picChg chg="add mod">
          <ac:chgData name="Tim Le Pers" userId="956281be12141877" providerId="LiveId" clId="{EB9DD819-CB04-4C65-AFD1-35418ADDBC40}" dt="2021-10-10T06:06:25.313" v="1038"/>
          <ac:picMkLst>
            <pc:docMk/>
            <pc:sldMk cId="1493599443" sldId="272"/>
            <ac:picMk id="13" creationId="{99D9AE06-3763-4A02-972B-DB6ECC131F0B}"/>
          </ac:picMkLst>
        </pc:picChg>
      </pc:sldChg>
      <pc:sldChg chg="addSp delSp modSp modTransition modAnim modNotesTx">
        <pc:chgData name="Tim Le Pers" userId="956281be12141877" providerId="LiveId" clId="{EB9DD819-CB04-4C65-AFD1-35418ADDBC40}" dt="2021-10-10T06:08:49.087" v="1042"/>
        <pc:sldMkLst>
          <pc:docMk/>
          <pc:sldMk cId="576197612" sldId="276"/>
        </pc:sldMkLst>
        <pc:picChg chg="add del mod">
          <ac:chgData name="Tim Le Pers" userId="956281be12141877" providerId="LiveId" clId="{EB9DD819-CB04-4C65-AFD1-35418ADDBC40}" dt="2021-10-10T05:23:51.382" v="930"/>
          <ac:picMkLst>
            <pc:docMk/>
            <pc:sldMk cId="576197612" sldId="276"/>
            <ac:picMk id="3" creationId="{2375003B-6785-4203-8809-C22B87110A28}"/>
          </ac:picMkLst>
        </pc:picChg>
        <pc:picChg chg="add del mod">
          <ac:chgData name="Tim Le Pers" userId="956281be12141877" providerId="LiveId" clId="{EB9DD819-CB04-4C65-AFD1-35418ADDBC40}" dt="2021-10-10T05:40:53.842" v="961"/>
          <ac:picMkLst>
            <pc:docMk/>
            <pc:sldMk cId="576197612" sldId="276"/>
            <ac:picMk id="5" creationId="{FA56C4FF-9E00-43BC-9F02-28A9EDF3A263}"/>
          </ac:picMkLst>
        </pc:picChg>
        <pc:picChg chg="add del mod">
          <ac:chgData name="Tim Le Pers" userId="956281be12141877" providerId="LiveId" clId="{EB9DD819-CB04-4C65-AFD1-35418ADDBC40}" dt="2021-10-10T06:05:36.672" v="1037"/>
          <ac:picMkLst>
            <pc:docMk/>
            <pc:sldMk cId="576197612" sldId="276"/>
            <ac:picMk id="8" creationId="{8FB6FD36-BCC1-4B85-B711-B173DC215947}"/>
          </ac:picMkLst>
        </pc:picChg>
        <pc:picChg chg="add del mod">
          <ac:chgData name="Tim Le Pers" userId="956281be12141877" providerId="LiveId" clId="{EB9DD819-CB04-4C65-AFD1-35418ADDBC40}" dt="2021-10-10T06:06:59.469" v="1039"/>
          <ac:picMkLst>
            <pc:docMk/>
            <pc:sldMk cId="576197612" sldId="276"/>
            <ac:picMk id="9" creationId="{0EA64273-0161-40EF-86A0-E73FF35AAF9C}"/>
          </ac:picMkLst>
        </pc:picChg>
        <pc:picChg chg="add del mod">
          <ac:chgData name="Tim Le Pers" userId="956281be12141877" providerId="LiveId" clId="{EB9DD819-CB04-4C65-AFD1-35418ADDBC40}" dt="2021-10-10T06:07:40.598" v="1040"/>
          <ac:picMkLst>
            <pc:docMk/>
            <pc:sldMk cId="576197612" sldId="276"/>
            <ac:picMk id="10" creationId="{3EBD6460-1AF1-40DD-9395-1AFA4946A4F0}"/>
          </ac:picMkLst>
        </pc:picChg>
        <pc:picChg chg="add del mod">
          <ac:chgData name="Tim Le Pers" userId="956281be12141877" providerId="LiveId" clId="{EB9DD819-CB04-4C65-AFD1-35418ADDBC40}" dt="2021-10-10T06:07:59.899" v="1041"/>
          <ac:picMkLst>
            <pc:docMk/>
            <pc:sldMk cId="576197612" sldId="276"/>
            <ac:picMk id="11" creationId="{C8D12D5B-F4B6-4576-ACA6-5D3358D3AB61}"/>
          </ac:picMkLst>
        </pc:picChg>
        <pc:picChg chg="add del mod">
          <ac:chgData name="Tim Le Pers" userId="956281be12141877" providerId="LiveId" clId="{EB9DD819-CB04-4C65-AFD1-35418ADDBC40}" dt="2021-10-10T06:08:49.087" v="1042"/>
          <ac:picMkLst>
            <pc:docMk/>
            <pc:sldMk cId="576197612" sldId="276"/>
            <ac:picMk id="12" creationId="{8437FAD8-E66D-40FC-A048-A4496C7C521B}"/>
          </ac:picMkLst>
        </pc:picChg>
        <pc:picChg chg="add mod">
          <ac:chgData name="Tim Le Pers" userId="956281be12141877" providerId="LiveId" clId="{EB9DD819-CB04-4C65-AFD1-35418ADDBC40}" dt="2021-10-10T06:08:49.087" v="1042"/>
          <ac:picMkLst>
            <pc:docMk/>
            <pc:sldMk cId="576197612" sldId="276"/>
            <ac:picMk id="13" creationId="{49DC13BB-021D-4CC8-8AF5-36DEB469D693}"/>
          </ac:picMkLst>
        </pc:picChg>
      </pc:sldChg>
      <pc:sldChg chg="modTransition">
        <pc:chgData name="Tim Le Pers" userId="956281be12141877" providerId="LiveId" clId="{EB9DD819-CB04-4C65-AFD1-35418ADDBC40}" dt="2021-10-10T05:16:04.110" v="920"/>
        <pc:sldMkLst>
          <pc:docMk/>
          <pc:sldMk cId="2735042356" sldId="277"/>
        </pc:sldMkLst>
      </pc:sldChg>
      <pc:sldChg chg="del">
        <pc:chgData name="Tim Le Pers" userId="956281be12141877" providerId="LiveId" clId="{EB9DD819-CB04-4C65-AFD1-35418ADDBC40}" dt="2021-10-10T02:13:54.045" v="293" actId="2696"/>
        <pc:sldMkLst>
          <pc:docMk/>
          <pc:sldMk cId="4016912234" sldId="278"/>
        </pc:sldMkLst>
      </pc:sldChg>
      <pc:sldChg chg="modTransition">
        <pc:chgData name="Tim Le Pers" userId="956281be12141877" providerId="LiveId" clId="{EB9DD819-CB04-4C65-AFD1-35418ADDBC40}" dt="2021-10-10T05:16:04.110" v="920"/>
        <pc:sldMkLst>
          <pc:docMk/>
          <pc:sldMk cId="2812373507" sldId="279"/>
        </pc:sldMkLst>
      </pc:sldChg>
      <pc:sldChg chg="modTransition">
        <pc:chgData name="Tim Le Pers" userId="956281be12141877" providerId="LiveId" clId="{EB9DD819-CB04-4C65-AFD1-35418ADDBC40}" dt="2021-10-10T05:16:04.110" v="920"/>
        <pc:sldMkLst>
          <pc:docMk/>
          <pc:sldMk cId="2839634349" sldId="280"/>
        </pc:sldMkLst>
      </pc:sldChg>
      <pc:sldChg chg="modTransition">
        <pc:chgData name="Tim Le Pers" userId="956281be12141877" providerId="LiveId" clId="{EB9DD819-CB04-4C65-AFD1-35418ADDBC40}" dt="2021-10-10T05:16:04.110" v="920"/>
        <pc:sldMkLst>
          <pc:docMk/>
          <pc:sldMk cId="2351592934" sldId="281"/>
        </pc:sldMkLst>
      </pc:sldChg>
      <pc:sldChg chg="addSp delSp modSp new mod modTransition modAnim modNotesTx">
        <pc:chgData name="Tim Le Pers" userId="956281be12141877" providerId="LiveId" clId="{EB9DD819-CB04-4C65-AFD1-35418ADDBC40}" dt="2021-10-15T03:58:31.310" v="4697"/>
        <pc:sldMkLst>
          <pc:docMk/>
          <pc:sldMk cId="105162059" sldId="282"/>
        </pc:sldMkLst>
        <pc:spChg chg="mod">
          <ac:chgData name="Tim Le Pers" userId="956281be12141877" providerId="LiveId" clId="{EB9DD819-CB04-4C65-AFD1-35418ADDBC40}" dt="2021-10-10T03:49:18.672" v="595" actId="20577"/>
          <ac:spMkLst>
            <pc:docMk/>
            <pc:sldMk cId="105162059" sldId="282"/>
            <ac:spMk id="2" creationId="{B341E6A1-9816-478E-8777-CE547222BF9A}"/>
          </ac:spMkLst>
        </pc:spChg>
        <pc:spChg chg="mod">
          <ac:chgData name="Tim Le Pers" userId="956281be12141877" providerId="LiveId" clId="{EB9DD819-CB04-4C65-AFD1-35418ADDBC40}" dt="2021-10-10T06:04:06.506" v="1033" actId="20577"/>
          <ac:spMkLst>
            <pc:docMk/>
            <pc:sldMk cId="105162059" sldId="282"/>
            <ac:spMk id="3" creationId="{F5D4C960-621A-419A-B378-8D9D49E6460D}"/>
          </ac:spMkLst>
        </pc:spChg>
        <pc:picChg chg="add del mod">
          <ac:chgData name="Tim Le Pers" userId="956281be12141877" providerId="LiveId" clId="{EB9DD819-CB04-4C65-AFD1-35418ADDBC40}" dt="2021-10-10T05:21:37.226" v="928"/>
          <ac:picMkLst>
            <pc:docMk/>
            <pc:sldMk cId="105162059" sldId="282"/>
            <ac:picMk id="4" creationId="{4D0E34E8-CA14-4B1B-8EE1-BFD3C65C1627}"/>
          </ac:picMkLst>
        </pc:picChg>
        <pc:picChg chg="add del mod">
          <ac:chgData name="Tim Le Pers" userId="956281be12141877" providerId="LiveId" clId="{EB9DD819-CB04-4C65-AFD1-35418ADDBC40}" dt="2021-10-10T06:18:42.424" v="1052"/>
          <ac:picMkLst>
            <pc:docMk/>
            <pc:sldMk cId="105162059" sldId="282"/>
            <ac:picMk id="4" creationId="{6208E317-9C44-4F1B-8126-D83141FE2EE7}"/>
          </ac:picMkLst>
        </pc:picChg>
        <pc:picChg chg="add del mod">
          <ac:chgData name="Tim Le Pers" userId="956281be12141877" providerId="LiveId" clId="{EB9DD819-CB04-4C65-AFD1-35418ADDBC40}" dt="2021-10-15T03:58:31.310" v="4697"/>
          <ac:picMkLst>
            <pc:docMk/>
            <pc:sldMk cId="105162059" sldId="282"/>
            <ac:picMk id="4" creationId="{672D789D-FE4A-4EBE-A0CA-78EB58680D69}"/>
          </ac:picMkLst>
        </pc:picChg>
        <pc:picChg chg="add mod">
          <ac:chgData name="Tim Le Pers" userId="956281be12141877" providerId="LiveId" clId="{EB9DD819-CB04-4C65-AFD1-35418ADDBC40}" dt="2021-10-15T03:58:31.310" v="4697"/>
          <ac:picMkLst>
            <pc:docMk/>
            <pc:sldMk cId="105162059" sldId="282"/>
            <ac:picMk id="5" creationId="{2E9C76C3-1817-4D4F-94B1-31CF98E333C0}"/>
          </ac:picMkLst>
        </pc:picChg>
        <pc:picChg chg="add del mod">
          <ac:chgData name="Tim Le Pers" userId="956281be12141877" providerId="LiveId" clId="{EB9DD819-CB04-4C65-AFD1-35418ADDBC40}" dt="2021-10-10T06:04:56.854" v="1034"/>
          <ac:picMkLst>
            <pc:docMk/>
            <pc:sldMk cId="105162059" sldId="282"/>
            <ac:picMk id="5" creationId="{B6610378-BE16-4B72-BC85-C13AFB95620A}"/>
          </ac:picMkLst>
        </pc:picChg>
        <pc:picChg chg="add del mod">
          <ac:chgData name="Tim Le Pers" userId="956281be12141877" providerId="LiveId" clId="{EB9DD819-CB04-4C65-AFD1-35418ADDBC40}" dt="2021-10-10T06:19:31.505" v="1053"/>
          <ac:picMkLst>
            <pc:docMk/>
            <pc:sldMk cId="105162059" sldId="282"/>
            <ac:picMk id="5" creationId="{BB7DD086-3DCC-4874-A368-19B336DF145D}"/>
          </ac:picMkLst>
        </pc:picChg>
        <pc:picChg chg="add del mod">
          <ac:chgData name="Tim Le Pers" userId="956281be12141877" providerId="LiveId" clId="{EB9DD819-CB04-4C65-AFD1-35418ADDBC40}" dt="2021-10-10T06:18:23.305" v="1051"/>
          <ac:picMkLst>
            <pc:docMk/>
            <pc:sldMk cId="105162059" sldId="282"/>
            <ac:picMk id="6" creationId="{87F110BD-2E91-4044-AD78-5EF9D83B410A}"/>
          </ac:picMkLst>
        </pc:picChg>
        <pc:picChg chg="add del mod">
          <ac:chgData name="Tim Le Pers" userId="956281be12141877" providerId="LiveId" clId="{EB9DD819-CB04-4C65-AFD1-35418ADDBC40}" dt="2021-10-15T03:57:55.533" v="4696"/>
          <ac:picMkLst>
            <pc:docMk/>
            <pc:sldMk cId="105162059" sldId="282"/>
            <ac:picMk id="7" creationId="{F0D8B237-2CD2-4750-B021-760EF2BC3093}"/>
          </ac:picMkLst>
        </pc:picChg>
      </pc:sldChg>
      <pc:sldChg chg="addSp modSp modNotesTx">
        <pc:chgData name="Tim Le Pers" userId="956281be12141877" providerId="LiveId" clId="{EB9DD819-CB04-4C65-AFD1-35418ADDBC40}" dt="2021-10-15T03:57:14.365" v="4695"/>
        <pc:sldMkLst>
          <pc:docMk/>
          <pc:sldMk cId="870700131" sldId="301"/>
        </pc:sldMkLst>
        <pc:picChg chg="add mod">
          <ac:chgData name="Tim Le Pers" userId="956281be12141877" providerId="LiveId" clId="{EB9DD819-CB04-4C65-AFD1-35418ADDBC40}" dt="2021-10-15T03:57:14.365" v="4695"/>
          <ac:picMkLst>
            <pc:docMk/>
            <pc:sldMk cId="870700131" sldId="301"/>
            <ac:picMk id="3" creationId="{5499E13C-E608-4826-B1B2-49C284CDDDDB}"/>
          </ac:picMkLst>
        </pc:picChg>
      </pc:sldChg>
      <pc:sldChg chg="addSp delSp modSp modNotesTx">
        <pc:chgData name="Tim Le Pers" userId="956281be12141877" providerId="LiveId" clId="{EB9DD819-CB04-4C65-AFD1-35418ADDBC40}" dt="2021-10-15T04:01:51" v="4703"/>
        <pc:sldMkLst>
          <pc:docMk/>
          <pc:sldMk cId="2556363045" sldId="303"/>
        </pc:sldMkLst>
        <pc:picChg chg="add del mod">
          <ac:chgData name="Tim Le Pers" userId="956281be12141877" providerId="LiveId" clId="{EB9DD819-CB04-4C65-AFD1-35418ADDBC40}" dt="2021-10-15T03:58:58.848" v="4699"/>
          <ac:picMkLst>
            <pc:docMk/>
            <pc:sldMk cId="2556363045" sldId="303"/>
            <ac:picMk id="3" creationId="{12872770-7312-4D0D-B41F-329D22650355}"/>
          </ac:picMkLst>
        </pc:picChg>
        <pc:picChg chg="add del mod">
          <ac:chgData name="Tim Le Pers" userId="956281be12141877" providerId="LiveId" clId="{EB9DD819-CB04-4C65-AFD1-35418ADDBC40}" dt="2021-10-15T04:00:03.573" v="4700"/>
          <ac:picMkLst>
            <pc:docMk/>
            <pc:sldMk cId="2556363045" sldId="303"/>
            <ac:picMk id="4" creationId="{98CB0028-A699-4146-8C98-B05F4C46A595}"/>
          </ac:picMkLst>
        </pc:picChg>
        <pc:picChg chg="add del mod">
          <ac:chgData name="Tim Le Pers" userId="956281be12141877" providerId="LiveId" clId="{EB9DD819-CB04-4C65-AFD1-35418ADDBC40}" dt="2021-10-15T04:00:29.467" v="4701"/>
          <ac:picMkLst>
            <pc:docMk/>
            <pc:sldMk cId="2556363045" sldId="303"/>
            <ac:picMk id="6" creationId="{667D2379-1068-4082-8B6F-7BB92FE53378}"/>
          </ac:picMkLst>
        </pc:picChg>
        <pc:picChg chg="add del mod">
          <ac:chgData name="Tim Le Pers" userId="956281be12141877" providerId="LiveId" clId="{EB9DD819-CB04-4C65-AFD1-35418ADDBC40}" dt="2021-10-15T04:00:49.067" v="4702"/>
          <ac:picMkLst>
            <pc:docMk/>
            <pc:sldMk cId="2556363045" sldId="303"/>
            <ac:picMk id="7" creationId="{4A07119A-5981-48CB-9B1A-2D420A33CFE7}"/>
          </ac:picMkLst>
        </pc:picChg>
        <pc:picChg chg="add del mod">
          <ac:chgData name="Tim Le Pers" userId="956281be12141877" providerId="LiveId" clId="{EB9DD819-CB04-4C65-AFD1-35418ADDBC40}" dt="2021-10-15T04:01:51" v="4703"/>
          <ac:picMkLst>
            <pc:docMk/>
            <pc:sldMk cId="2556363045" sldId="303"/>
            <ac:picMk id="13" creationId="{6EF2FFC0-9BFC-44B5-B5FA-2CB967D2D112}"/>
          </ac:picMkLst>
        </pc:picChg>
        <pc:picChg chg="add mod">
          <ac:chgData name="Tim Le Pers" userId="956281be12141877" providerId="LiveId" clId="{EB9DD819-CB04-4C65-AFD1-35418ADDBC40}" dt="2021-10-15T04:01:51" v="4703"/>
          <ac:picMkLst>
            <pc:docMk/>
            <pc:sldMk cId="2556363045" sldId="303"/>
            <ac:picMk id="14" creationId="{5F684355-DFDD-4EF7-B3FD-0BEC6804B0FC}"/>
          </ac:picMkLst>
        </pc:picChg>
      </pc:sldChg>
      <pc:sldChg chg="addSp delSp modSp mod">
        <pc:chgData name="Tim Le Pers" userId="956281be12141877" providerId="LiveId" clId="{EB9DD819-CB04-4C65-AFD1-35418ADDBC40}" dt="2021-10-15T03:13:17.098" v="1076"/>
        <pc:sldMkLst>
          <pc:docMk/>
          <pc:sldMk cId="1189088232" sldId="309"/>
        </pc:sldMkLst>
        <pc:spChg chg="mod">
          <ac:chgData name="Tim Le Pers" userId="956281be12141877" providerId="LiveId" clId="{EB9DD819-CB04-4C65-AFD1-35418ADDBC40}" dt="2021-10-15T01:25:22.607" v="1062" actId="20577"/>
          <ac:spMkLst>
            <pc:docMk/>
            <pc:sldMk cId="1189088232" sldId="309"/>
            <ac:spMk id="2" creationId="{00000000-0000-0000-0000-000000000000}"/>
          </ac:spMkLst>
        </pc:spChg>
        <pc:picChg chg="del">
          <ac:chgData name="Tim Le Pers" userId="956281be12141877" providerId="LiveId" clId="{EB9DD819-CB04-4C65-AFD1-35418ADDBC40}" dt="2021-10-15T03:12:07.628" v="1071"/>
          <ac:picMkLst>
            <pc:docMk/>
            <pc:sldMk cId="1189088232" sldId="309"/>
            <ac:picMk id="4" creationId="{FFCC20DC-E065-49BE-8DE5-18376533FD41}"/>
          </ac:picMkLst>
        </pc:picChg>
        <pc:picChg chg="add del mod">
          <ac:chgData name="Tim Le Pers" userId="956281be12141877" providerId="LiveId" clId="{EB9DD819-CB04-4C65-AFD1-35418ADDBC40}" dt="2021-10-15T03:12:19.067" v="1072"/>
          <ac:picMkLst>
            <pc:docMk/>
            <pc:sldMk cId="1189088232" sldId="309"/>
            <ac:picMk id="5" creationId="{274EFA3E-6F62-4062-8C4F-BC8B85B4A3A2}"/>
          </ac:picMkLst>
        </pc:picChg>
        <pc:picChg chg="add del mod">
          <ac:chgData name="Tim Le Pers" userId="956281be12141877" providerId="LiveId" clId="{EB9DD819-CB04-4C65-AFD1-35418ADDBC40}" dt="2021-10-15T03:12:30.178" v="1073"/>
          <ac:picMkLst>
            <pc:docMk/>
            <pc:sldMk cId="1189088232" sldId="309"/>
            <ac:picMk id="6" creationId="{6BC61A16-B082-467A-9E76-6825BEB8C0E5}"/>
          </ac:picMkLst>
        </pc:picChg>
        <pc:picChg chg="add del mod">
          <ac:chgData name="Tim Le Pers" userId="956281be12141877" providerId="LiveId" clId="{EB9DD819-CB04-4C65-AFD1-35418ADDBC40}" dt="2021-10-15T03:12:43.835" v="1074"/>
          <ac:picMkLst>
            <pc:docMk/>
            <pc:sldMk cId="1189088232" sldId="309"/>
            <ac:picMk id="7" creationId="{E809B985-464B-4910-BC9F-D3713EF4B8A3}"/>
          </ac:picMkLst>
        </pc:picChg>
        <pc:picChg chg="add del mod">
          <ac:chgData name="Tim Le Pers" userId="956281be12141877" providerId="LiveId" clId="{EB9DD819-CB04-4C65-AFD1-35418ADDBC40}" dt="2021-10-15T03:12:57.166" v="1075"/>
          <ac:picMkLst>
            <pc:docMk/>
            <pc:sldMk cId="1189088232" sldId="309"/>
            <ac:picMk id="8" creationId="{EEA322A9-CEF3-46CD-9AF7-DB881FA52968}"/>
          </ac:picMkLst>
        </pc:picChg>
        <pc:picChg chg="add del mod">
          <ac:chgData name="Tim Le Pers" userId="956281be12141877" providerId="LiveId" clId="{EB9DD819-CB04-4C65-AFD1-35418ADDBC40}" dt="2021-10-15T03:13:17.098" v="1076"/>
          <ac:picMkLst>
            <pc:docMk/>
            <pc:sldMk cId="1189088232" sldId="309"/>
            <ac:picMk id="9" creationId="{C9D7B292-02E8-4294-B219-7BE5E379C28F}"/>
          </ac:picMkLst>
        </pc:picChg>
        <pc:picChg chg="add mod">
          <ac:chgData name="Tim Le Pers" userId="956281be12141877" providerId="LiveId" clId="{EB9DD819-CB04-4C65-AFD1-35418ADDBC40}" dt="2021-10-15T03:13:17.098" v="1076"/>
          <ac:picMkLst>
            <pc:docMk/>
            <pc:sldMk cId="1189088232" sldId="309"/>
            <ac:picMk id="10" creationId="{70948D8D-2C68-4284-92E1-D455A8299673}"/>
          </ac:picMkLst>
        </pc:picChg>
      </pc:sldChg>
      <pc:sldChg chg="modSp mod">
        <pc:chgData name="Tim Le Pers" userId="956281be12141877" providerId="LiveId" clId="{EB9DD819-CB04-4C65-AFD1-35418ADDBC40}" dt="2021-10-15T01:26:17.190" v="1070" actId="20577"/>
        <pc:sldMkLst>
          <pc:docMk/>
          <pc:sldMk cId="410021491" sldId="310"/>
        </pc:sldMkLst>
        <pc:spChg chg="mod">
          <ac:chgData name="Tim Le Pers" userId="956281be12141877" providerId="LiveId" clId="{EB9DD819-CB04-4C65-AFD1-35418ADDBC40}" dt="2021-10-15T01:26:17.190" v="1070" actId="20577"/>
          <ac:spMkLst>
            <pc:docMk/>
            <pc:sldMk cId="410021491" sldId="310"/>
            <ac:spMk id="2" creationId="{00000000-0000-0000-0000-000000000000}"/>
          </ac:spMkLst>
        </pc:spChg>
      </pc:sldChg>
    </pc:docChg>
  </pc:docChgLst>
  <pc:docChgLst>
    <pc:chgData name="Mark Mendoza" userId="d982f0e5dd543455" providerId="LiveId" clId="{F59B6CFB-5BB7-4823-AB8E-8F2C364CB41E}"/>
    <pc:docChg chg="undo redo custSel addSld delSld modSld sldOrd modMainMaster modShowInfo">
      <pc:chgData name="Mark Mendoza" userId="d982f0e5dd543455" providerId="LiveId" clId="{F59B6CFB-5BB7-4823-AB8E-8F2C364CB41E}" dt="2021-10-21T07:14:56.058" v="22896"/>
      <pc:docMkLst>
        <pc:docMk/>
      </pc:docMkLst>
      <pc:sldChg chg="delSp modSp del mod delAnim">
        <pc:chgData name="Mark Mendoza" userId="d982f0e5dd543455" providerId="LiveId" clId="{F59B6CFB-5BB7-4823-AB8E-8F2C364CB41E}" dt="2021-10-14T14:42:21.215" v="10150" actId="47"/>
        <pc:sldMkLst>
          <pc:docMk/>
          <pc:sldMk cId="4025013544" sldId="256"/>
        </pc:sldMkLst>
        <pc:spChg chg="mod">
          <ac:chgData name="Mark Mendoza" userId="d982f0e5dd543455" providerId="LiveId" clId="{F59B6CFB-5BB7-4823-AB8E-8F2C364CB41E}" dt="2021-10-14T14:39:20.554" v="10065"/>
          <ac:spMkLst>
            <pc:docMk/>
            <pc:sldMk cId="4025013544" sldId="256"/>
            <ac:spMk id="2" creationId="{00000000-0000-0000-0000-000000000000}"/>
          </ac:spMkLst>
        </pc:spChg>
        <pc:spChg chg="mod">
          <ac:chgData name="Mark Mendoza" userId="d982f0e5dd543455" providerId="LiveId" clId="{F59B6CFB-5BB7-4823-AB8E-8F2C364CB41E}" dt="2021-10-14T14:39:20.554" v="10065"/>
          <ac:spMkLst>
            <pc:docMk/>
            <pc:sldMk cId="4025013544" sldId="256"/>
            <ac:spMk id="3" creationId="{00000000-0000-0000-0000-000000000000}"/>
          </ac:spMkLst>
        </pc:spChg>
        <pc:picChg chg="del">
          <ac:chgData name="Mark Mendoza" userId="d982f0e5dd543455" providerId="LiveId" clId="{F59B6CFB-5BB7-4823-AB8E-8F2C364CB41E}" dt="2021-10-10T00:26:50.759" v="0" actId="478"/>
          <ac:picMkLst>
            <pc:docMk/>
            <pc:sldMk cId="4025013544" sldId="256"/>
            <ac:picMk id="15" creationId="{5253ADD3-CBD7-44BB-8798-CF60ED12BD53}"/>
          </ac:picMkLst>
        </pc:picChg>
        <pc:picChg chg="mod">
          <ac:chgData name="Mark Mendoza" userId="d982f0e5dd543455" providerId="LiveId" clId="{F59B6CFB-5BB7-4823-AB8E-8F2C364CB41E}" dt="2021-10-13T13:48:16.149" v="7608" actId="1076"/>
          <ac:picMkLst>
            <pc:docMk/>
            <pc:sldMk cId="4025013544" sldId="256"/>
            <ac:picMk id="2052" creationId="{4FF5F48B-C690-4FA6-BEB2-B6D4A89E7920}"/>
          </ac:picMkLst>
        </pc:picChg>
      </pc:sldChg>
      <pc:sldChg chg="addSp modSp mod">
        <pc:chgData name="Mark Mendoza" userId="d982f0e5dd543455" providerId="LiveId" clId="{F59B6CFB-5BB7-4823-AB8E-8F2C364CB41E}" dt="2021-10-21T07:13:33.391" v="22890" actId="1076"/>
        <pc:sldMkLst>
          <pc:docMk/>
          <pc:sldMk cId="3149428859" sldId="257"/>
        </pc:sldMkLst>
        <pc:spChg chg="add mod">
          <ac:chgData name="Mark Mendoza" userId="d982f0e5dd543455" providerId="LiveId" clId="{F59B6CFB-5BB7-4823-AB8E-8F2C364CB41E}" dt="2021-10-21T07:13:22.738" v="22887" actId="14100"/>
          <ac:spMkLst>
            <pc:docMk/>
            <pc:sldMk cId="3149428859" sldId="257"/>
            <ac:spMk id="3" creationId="{24460A13-D56F-4EB5-AB7C-23AE67349CD3}"/>
          </ac:spMkLst>
        </pc:spChg>
        <pc:picChg chg="add mod modCrop">
          <ac:chgData name="Mark Mendoza" userId="d982f0e5dd543455" providerId="LiveId" clId="{F59B6CFB-5BB7-4823-AB8E-8F2C364CB41E}" dt="2021-10-21T07:13:33.391" v="22890" actId="1076"/>
          <ac:picMkLst>
            <pc:docMk/>
            <pc:sldMk cId="3149428859" sldId="257"/>
            <ac:picMk id="9" creationId="{EE087A47-B6AE-486D-8954-758C38911BC0}"/>
          </ac:picMkLst>
        </pc:picChg>
      </pc:sldChg>
      <pc:sldChg chg="addSp modSp mod">
        <pc:chgData name="Mark Mendoza" userId="d982f0e5dd543455" providerId="LiveId" clId="{F59B6CFB-5BB7-4823-AB8E-8F2C364CB41E}" dt="2021-10-21T06:02:20.240" v="21191" actId="2085"/>
        <pc:sldMkLst>
          <pc:docMk/>
          <pc:sldMk cId="2078528479" sldId="259"/>
        </pc:sldMkLst>
        <pc:spChg chg="add mod">
          <ac:chgData name="Mark Mendoza" userId="d982f0e5dd543455" providerId="LiveId" clId="{F59B6CFB-5BB7-4823-AB8E-8F2C364CB41E}" dt="2021-10-21T06:02:20.240" v="21191" actId="2085"/>
          <ac:spMkLst>
            <pc:docMk/>
            <pc:sldMk cId="2078528479" sldId="259"/>
            <ac:spMk id="2" creationId="{344DB7A6-D6B9-4305-88A0-7A9A3347EABF}"/>
          </ac:spMkLst>
        </pc:spChg>
      </pc:sldChg>
      <pc:sldChg chg="addSp delSp modSp mod delAnim modNotesTx">
        <pc:chgData name="Mark Mendoza" userId="d982f0e5dd543455" providerId="LiveId" clId="{F59B6CFB-5BB7-4823-AB8E-8F2C364CB41E}" dt="2021-10-15T00:42:12.193" v="10475" actId="20577"/>
        <pc:sldMkLst>
          <pc:docMk/>
          <pc:sldMk cId="2936978002" sldId="271"/>
        </pc:sldMkLst>
        <pc:spChg chg="mod">
          <ac:chgData name="Mark Mendoza" userId="d982f0e5dd543455" providerId="LiveId" clId="{F59B6CFB-5BB7-4823-AB8E-8F2C364CB41E}" dt="2021-10-14T14:39:20.554" v="10065"/>
          <ac:spMkLst>
            <pc:docMk/>
            <pc:sldMk cId="2936978002" sldId="271"/>
            <ac:spMk id="2" creationId="{00000000-0000-0000-0000-000000000000}"/>
          </ac:spMkLst>
        </pc:spChg>
        <pc:spChg chg="mod">
          <ac:chgData name="Mark Mendoza" userId="d982f0e5dd543455" providerId="LiveId" clId="{F59B6CFB-5BB7-4823-AB8E-8F2C364CB41E}" dt="2021-10-15T00:42:12.193" v="10475" actId="20577"/>
          <ac:spMkLst>
            <pc:docMk/>
            <pc:sldMk cId="2936978002" sldId="271"/>
            <ac:spMk id="3" creationId="{00000000-0000-0000-0000-000000000000}"/>
          </ac:spMkLst>
        </pc:spChg>
        <pc:graphicFrameChg chg="add del mod modGraphic">
          <ac:chgData name="Mark Mendoza" userId="d982f0e5dd543455" providerId="LiveId" clId="{F59B6CFB-5BB7-4823-AB8E-8F2C364CB41E}" dt="2021-10-12T09:50:57.359" v="6435" actId="21"/>
          <ac:graphicFrameMkLst>
            <pc:docMk/>
            <pc:sldMk cId="2936978002" sldId="271"/>
            <ac:graphicFrameMk id="4" creationId="{29D40F7C-0DC5-4E6D-8AB7-BC8E9B0B9D29}"/>
          </ac:graphicFrameMkLst>
        </pc:graphicFrameChg>
        <pc:picChg chg="mod">
          <ac:chgData name="Mark Mendoza" userId="d982f0e5dd543455" providerId="LiveId" clId="{F59B6CFB-5BB7-4823-AB8E-8F2C364CB41E}" dt="2021-10-14T14:56:18.114" v="10451" actId="1076"/>
          <ac:picMkLst>
            <pc:docMk/>
            <pc:sldMk cId="2936978002" sldId="271"/>
            <ac:picMk id="1026" creationId="{7006B6BB-5F37-4895-9B9A-BD6D31A1A41A}"/>
          </ac:picMkLst>
        </pc:picChg>
        <pc:picChg chg="mod">
          <ac:chgData name="Mark Mendoza" userId="d982f0e5dd543455" providerId="LiveId" clId="{F59B6CFB-5BB7-4823-AB8E-8F2C364CB41E}" dt="2021-10-14T14:55:52.768" v="10446" actId="14100"/>
          <ac:picMkLst>
            <pc:docMk/>
            <pc:sldMk cId="2936978002" sldId="271"/>
            <ac:picMk id="1028" creationId="{7BF767BB-6E6C-4860-99DE-DC56C9B7E3A1}"/>
          </ac:picMkLst>
        </pc:picChg>
        <pc:picChg chg="del">
          <ac:chgData name="Mark Mendoza" userId="d982f0e5dd543455" providerId="LiveId" clId="{F59B6CFB-5BB7-4823-AB8E-8F2C364CB41E}" dt="2021-10-10T00:26:53.492" v="1" actId="478"/>
          <ac:picMkLst>
            <pc:docMk/>
            <pc:sldMk cId="2936978002" sldId="271"/>
            <ac:picMk id="1031" creationId="{3EBEF165-23EB-48C7-A9ED-DC36A2C740C2}"/>
          </ac:picMkLst>
        </pc:picChg>
      </pc:sldChg>
      <pc:sldChg chg="addSp delSp modSp del mod ord delAnim modNotesTx">
        <pc:chgData name="Mark Mendoza" userId="d982f0e5dd543455" providerId="LiveId" clId="{F59B6CFB-5BB7-4823-AB8E-8F2C364CB41E}" dt="2021-10-14T13:31:26.490" v="9412" actId="47"/>
        <pc:sldMkLst>
          <pc:docMk/>
          <pc:sldMk cId="1493599443" sldId="272"/>
        </pc:sldMkLst>
        <pc:spChg chg="mod">
          <ac:chgData name="Mark Mendoza" userId="d982f0e5dd543455" providerId="LiveId" clId="{F59B6CFB-5BB7-4823-AB8E-8F2C364CB41E}" dt="2021-10-13T15:12:11.879" v="7965" actId="20577"/>
          <ac:spMkLst>
            <pc:docMk/>
            <pc:sldMk cId="1493599443" sldId="272"/>
            <ac:spMk id="4" creationId="{395698B6-9D87-4319-8E91-ECE25616E518}"/>
          </ac:spMkLst>
        </pc:spChg>
        <pc:graphicFrameChg chg="add del mod modGraphic">
          <ac:chgData name="Mark Mendoza" userId="d982f0e5dd543455" providerId="LiveId" clId="{F59B6CFB-5BB7-4823-AB8E-8F2C364CB41E}" dt="2021-10-13T15:31:13.483" v="8075" actId="478"/>
          <ac:graphicFrameMkLst>
            <pc:docMk/>
            <pc:sldMk cId="1493599443" sldId="272"/>
            <ac:graphicFrameMk id="3" creationId="{82093DBF-9E05-4606-ABB9-AF8CEA9EFC03}"/>
          </ac:graphicFrameMkLst>
        </pc:graphicFrameChg>
        <pc:graphicFrameChg chg="mod modGraphic">
          <ac:chgData name="Mark Mendoza" userId="d982f0e5dd543455" providerId="LiveId" clId="{F59B6CFB-5BB7-4823-AB8E-8F2C364CB41E}" dt="2021-10-13T16:27:07.930" v="9370" actId="20577"/>
          <ac:graphicFrameMkLst>
            <pc:docMk/>
            <pc:sldMk cId="1493599443" sldId="272"/>
            <ac:graphicFrameMk id="6" creationId="{75BAC5C1-B186-417A-917B-5638520A6C3F}"/>
          </ac:graphicFrameMkLst>
        </pc:graphicFrameChg>
        <pc:picChg chg="del mod">
          <ac:chgData name="Mark Mendoza" userId="d982f0e5dd543455" providerId="LiveId" clId="{F59B6CFB-5BB7-4823-AB8E-8F2C364CB41E}" dt="2021-10-13T15:51:24.159" v="8538" actId="478"/>
          <ac:picMkLst>
            <pc:docMk/>
            <pc:sldMk cId="1493599443" sldId="272"/>
            <ac:picMk id="5" creationId="{1D02E5D9-86B6-4BA2-AAFB-E1BAEA0864D0}"/>
          </ac:picMkLst>
        </pc:picChg>
        <pc:picChg chg="add del mod modCrop">
          <ac:chgData name="Mark Mendoza" userId="d982f0e5dd543455" providerId="LiveId" clId="{F59B6CFB-5BB7-4823-AB8E-8F2C364CB41E}" dt="2021-10-14T13:31:06.793" v="9401" actId="21"/>
          <ac:picMkLst>
            <pc:docMk/>
            <pc:sldMk cId="1493599443" sldId="272"/>
            <ac:picMk id="8" creationId="{1C42728E-7A87-4BF6-8B03-23C56C1F0516}"/>
          </ac:picMkLst>
        </pc:picChg>
        <pc:picChg chg="del">
          <ac:chgData name="Mark Mendoza" userId="d982f0e5dd543455" providerId="LiveId" clId="{F59B6CFB-5BB7-4823-AB8E-8F2C364CB41E}" dt="2021-10-10T00:26:54.952" v="2" actId="478"/>
          <ac:picMkLst>
            <pc:docMk/>
            <pc:sldMk cId="1493599443" sldId="272"/>
            <ac:picMk id="16" creationId="{2CC2ADD9-2BD0-47D0-9D3B-6BB2EBBA9F2D}"/>
          </ac:picMkLst>
        </pc:picChg>
      </pc:sldChg>
      <pc:sldChg chg="addSp delSp modSp del mod ord delAnim">
        <pc:chgData name="Mark Mendoza" userId="d982f0e5dd543455" providerId="LiveId" clId="{F59B6CFB-5BB7-4823-AB8E-8F2C364CB41E}" dt="2021-10-14T13:31:28.372" v="9413" actId="47"/>
        <pc:sldMkLst>
          <pc:docMk/>
          <pc:sldMk cId="576197612" sldId="276"/>
        </pc:sldMkLst>
        <pc:spChg chg="mod">
          <ac:chgData name="Mark Mendoza" userId="d982f0e5dd543455" providerId="LiveId" clId="{F59B6CFB-5BB7-4823-AB8E-8F2C364CB41E}" dt="2021-10-13T15:05:00.810" v="7740" actId="20577"/>
          <ac:spMkLst>
            <pc:docMk/>
            <pc:sldMk cId="576197612" sldId="276"/>
            <ac:spMk id="4" creationId="{395698B6-9D87-4319-8E91-ECE25616E518}"/>
          </ac:spMkLst>
        </pc:spChg>
        <pc:graphicFrameChg chg="mod modGraphic">
          <ac:chgData name="Mark Mendoza" userId="d982f0e5dd543455" providerId="LiveId" clId="{F59B6CFB-5BB7-4823-AB8E-8F2C364CB41E}" dt="2021-10-13T15:07:21.496" v="7918" actId="1076"/>
          <ac:graphicFrameMkLst>
            <pc:docMk/>
            <pc:sldMk cId="576197612" sldId="276"/>
            <ac:graphicFrameMk id="6" creationId="{75BAC5C1-B186-417A-917B-5638520A6C3F}"/>
          </ac:graphicFrameMkLst>
        </pc:graphicFrameChg>
        <pc:picChg chg="add del mod">
          <ac:chgData name="Mark Mendoza" userId="d982f0e5dd543455" providerId="LiveId" clId="{F59B6CFB-5BB7-4823-AB8E-8F2C364CB41E}" dt="2021-10-14T13:31:02.909" v="9399" actId="21"/>
          <ac:picMkLst>
            <pc:docMk/>
            <pc:sldMk cId="576197612" sldId="276"/>
            <ac:picMk id="5" creationId="{B8847679-E7E6-4549-8DBB-764D13AAA046}"/>
          </ac:picMkLst>
        </pc:picChg>
        <pc:picChg chg="del mod">
          <ac:chgData name="Mark Mendoza" userId="d982f0e5dd543455" providerId="LiveId" clId="{F59B6CFB-5BB7-4823-AB8E-8F2C364CB41E}" dt="2021-10-13T15:52:22.189" v="8546" actId="478"/>
          <ac:picMkLst>
            <pc:docMk/>
            <pc:sldMk cId="576197612" sldId="276"/>
            <ac:picMk id="7" creationId="{47BC77A8-C0EC-4F6F-BFCE-01BA1C66B229}"/>
          </ac:picMkLst>
        </pc:picChg>
        <pc:picChg chg="del">
          <ac:chgData name="Mark Mendoza" userId="d982f0e5dd543455" providerId="LiveId" clId="{F59B6CFB-5BB7-4823-AB8E-8F2C364CB41E}" dt="2021-10-10T00:26:57.095" v="3" actId="478"/>
          <ac:picMkLst>
            <pc:docMk/>
            <pc:sldMk cId="576197612" sldId="276"/>
            <ac:picMk id="13" creationId="{4D4D01B3-C611-4D45-9771-FF7FF9EE68C7}"/>
          </ac:picMkLst>
        </pc:picChg>
      </pc:sldChg>
      <pc:sldChg chg="addSp delSp modSp mod ord modClrScheme delAnim modAnim chgLayout modNotesTx">
        <pc:chgData name="Mark Mendoza" userId="d982f0e5dd543455" providerId="LiveId" clId="{F59B6CFB-5BB7-4823-AB8E-8F2C364CB41E}" dt="2021-10-21T06:55:39.008" v="22392"/>
        <pc:sldMkLst>
          <pc:docMk/>
          <pc:sldMk cId="2735042356" sldId="277"/>
        </pc:sldMkLst>
        <pc:spChg chg="mod ord">
          <ac:chgData name="Mark Mendoza" userId="d982f0e5dd543455" providerId="LiveId" clId="{F59B6CFB-5BB7-4823-AB8E-8F2C364CB41E}" dt="2021-10-20T05:50:21.907" v="11383" actId="700"/>
          <ac:spMkLst>
            <pc:docMk/>
            <pc:sldMk cId="2735042356" sldId="277"/>
            <ac:spMk id="2" creationId="{ED45D0A5-1327-4619-B31C-6BA1D5B71748}"/>
          </ac:spMkLst>
        </pc:spChg>
        <pc:spChg chg="mod ord">
          <ac:chgData name="Mark Mendoza" userId="d982f0e5dd543455" providerId="LiveId" clId="{F59B6CFB-5BB7-4823-AB8E-8F2C364CB41E}" dt="2021-10-21T06:35:32.143" v="21919" actId="20577"/>
          <ac:spMkLst>
            <pc:docMk/>
            <pc:sldMk cId="2735042356" sldId="277"/>
            <ac:spMk id="3" creationId="{9C35EFC2-E9E3-4203-B0F5-2E6FB007588A}"/>
          </ac:spMkLst>
        </pc:spChg>
        <pc:spChg chg="add del mod ord">
          <ac:chgData name="Mark Mendoza" userId="d982f0e5dd543455" providerId="LiveId" clId="{F59B6CFB-5BB7-4823-AB8E-8F2C364CB41E}" dt="2021-10-20T05:50:36.186" v="11389" actId="478"/>
          <ac:spMkLst>
            <pc:docMk/>
            <pc:sldMk cId="2735042356" sldId="277"/>
            <ac:spMk id="5" creationId="{A365D5AE-DF9A-4DDE-B9E5-0627D2719411}"/>
          </ac:spMkLst>
        </pc:spChg>
        <pc:graphicFrameChg chg="add mod modGraphic">
          <ac:chgData name="Mark Mendoza" userId="d982f0e5dd543455" providerId="LiveId" clId="{F59B6CFB-5BB7-4823-AB8E-8F2C364CB41E}" dt="2021-10-21T06:53:14.424" v="22363" actId="20577"/>
          <ac:graphicFrameMkLst>
            <pc:docMk/>
            <pc:sldMk cId="2735042356" sldId="277"/>
            <ac:graphicFrameMk id="4" creationId="{CA748F8E-3702-4C7C-BC37-56FE9C6052E7}"/>
          </ac:graphicFrameMkLst>
        </pc:graphicFrameChg>
        <pc:graphicFrameChg chg="add del">
          <ac:chgData name="Mark Mendoza" userId="d982f0e5dd543455" providerId="LiveId" clId="{F59B6CFB-5BB7-4823-AB8E-8F2C364CB41E}" dt="2021-10-21T05:42:45.535" v="20473" actId="478"/>
          <ac:graphicFrameMkLst>
            <pc:docMk/>
            <pc:sldMk cId="2735042356" sldId="277"/>
            <ac:graphicFrameMk id="5" creationId="{1AF948FD-E620-42E4-A2AB-5E38ADCFBFFC}"/>
          </ac:graphicFrameMkLst>
        </pc:graphicFrameChg>
        <pc:picChg chg="add del mod">
          <ac:chgData name="Mark Mendoza" userId="d982f0e5dd543455" providerId="LiveId" clId="{F59B6CFB-5BB7-4823-AB8E-8F2C364CB41E}" dt="2021-10-21T05:57:56.608" v="21152"/>
          <ac:picMkLst>
            <pc:docMk/>
            <pc:sldMk cId="2735042356" sldId="277"/>
            <ac:picMk id="6" creationId="{23BD9D0A-1C24-472A-8B6C-E2EF53AE9463}"/>
          </ac:picMkLst>
        </pc:picChg>
        <pc:picChg chg="add del mod">
          <ac:chgData name="Mark Mendoza" userId="d982f0e5dd543455" providerId="LiveId" clId="{F59B6CFB-5BB7-4823-AB8E-8F2C364CB41E}" dt="2021-10-10T16:13:34.653" v="3446" actId="478"/>
          <ac:picMkLst>
            <pc:docMk/>
            <pc:sldMk cId="2735042356" sldId="277"/>
            <ac:picMk id="6" creationId="{AA4499D9-00B5-401B-AAEC-1E5CF4CFCB56}"/>
          </ac:picMkLst>
        </pc:picChg>
        <pc:picChg chg="add del mod">
          <ac:chgData name="Mark Mendoza" userId="d982f0e5dd543455" providerId="LiveId" clId="{F59B6CFB-5BB7-4823-AB8E-8F2C364CB41E}" dt="2021-10-20T22:49:10.851" v="18256"/>
          <ac:picMkLst>
            <pc:docMk/>
            <pc:sldMk cId="2735042356" sldId="277"/>
            <ac:picMk id="6" creationId="{EB225F3D-B672-4D9A-B0C7-FE8E4700CA61}"/>
          </ac:picMkLst>
        </pc:picChg>
        <pc:picChg chg="add del mod">
          <ac:chgData name="Mark Mendoza" userId="d982f0e5dd543455" providerId="LiveId" clId="{F59B6CFB-5BB7-4823-AB8E-8F2C364CB41E}" dt="2021-10-20T23:53:13.347" v="19206"/>
          <ac:picMkLst>
            <pc:docMk/>
            <pc:sldMk cId="2735042356" sldId="277"/>
            <ac:picMk id="7" creationId="{6BA375D7-573E-4653-813C-E93D556245FA}"/>
          </ac:picMkLst>
        </pc:picChg>
        <pc:picChg chg="add del mod">
          <ac:chgData name="Mark Mendoza" userId="d982f0e5dd543455" providerId="LiveId" clId="{F59B6CFB-5BB7-4823-AB8E-8F2C364CB41E}" dt="2021-10-21T05:58:31.118" v="21155"/>
          <ac:picMkLst>
            <pc:docMk/>
            <pc:sldMk cId="2735042356" sldId="277"/>
            <ac:picMk id="7" creationId="{96BD8568-4390-4515-AE73-593C67C64C02}"/>
          </ac:picMkLst>
        </pc:picChg>
        <pc:picChg chg="add del mod">
          <ac:chgData name="Mark Mendoza" userId="d982f0e5dd543455" providerId="LiveId" clId="{F59B6CFB-5BB7-4823-AB8E-8F2C364CB41E}" dt="2021-10-20T23:53:32.332" v="19207"/>
          <ac:picMkLst>
            <pc:docMk/>
            <pc:sldMk cId="2735042356" sldId="277"/>
            <ac:picMk id="8" creationId="{0D7F2082-FBC7-4FF4-AB84-1870A6B5E9FB}"/>
          </ac:picMkLst>
        </pc:picChg>
        <pc:picChg chg="add del mod">
          <ac:chgData name="Mark Mendoza" userId="d982f0e5dd543455" providerId="LiveId" clId="{F59B6CFB-5BB7-4823-AB8E-8F2C364CB41E}" dt="2021-10-21T05:59:47.890" v="21156"/>
          <ac:picMkLst>
            <pc:docMk/>
            <pc:sldMk cId="2735042356" sldId="277"/>
            <ac:picMk id="8" creationId="{CA0FE85A-207A-4952-A5AE-0C48AC68B36C}"/>
          </ac:picMkLst>
        </pc:picChg>
        <pc:picChg chg="add del mod">
          <ac:chgData name="Mark Mendoza" userId="d982f0e5dd543455" providerId="LiveId" clId="{F59B6CFB-5BB7-4823-AB8E-8F2C364CB41E}" dt="2021-10-21T06:38:22.091" v="21925"/>
          <ac:picMkLst>
            <pc:docMk/>
            <pc:sldMk cId="2735042356" sldId="277"/>
            <ac:picMk id="9" creationId="{0EFC23BE-FD26-443E-BAF3-9416F6629E30}"/>
          </ac:picMkLst>
        </pc:picChg>
        <pc:picChg chg="add del mod">
          <ac:chgData name="Mark Mendoza" userId="d982f0e5dd543455" providerId="LiveId" clId="{F59B6CFB-5BB7-4823-AB8E-8F2C364CB41E}" dt="2021-10-20T23:55:36.492" v="19208"/>
          <ac:picMkLst>
            <pc:docMk/>
            <pc:sldMk cId="2735042356" sldId="277"/>
            <ac:picMk id="9" creationId="{648498F1-4F19-4E36-95A8-206202C7A831}"/>
          </ac:picMkLst>
        </pc:picChg>
        <pc:picChg chg="add del mod">
          <ac:chgData name="Mark Mendoza" userId="d982f0e5dd543455" providerId="LiveId" clId="{F59B6CFB-5BB7-4823-AB8E-8F2C364CB41E}" dt="2021-10-21T06:41:09.461" v="22139"/>
          <ac:picMkLst>
            <pc:docMk/>
            <pc:sldMk cId="2735042356" sldId="277"/>
            <ac:picMk id="10" creationId="{0AD5EB10-04E6-4ABE-9BA7-2ABB5BE807BD}"/>
          </ac:picMkLst>
        </pc:picChg>
        <pc:picChg chg="add del mod">
          <ac:chgData name="Mark Mendoza" userId="d982f0e5dd543455" providerId="LiveId" clId="{F59B6CFB-5BB7-4823-AB8E-8F2C364CB41E}" dt="2021-10-20T23:56:05.070" v="19209"/>
          <ac:picMkLst>
            <pc:docMk/>
            <pc:sldMk cId="2735042356" sldId="277"/>
            <ac:picMk id="10" creationId="{5C6D6784-8E37-4A70-8040-250301F8AE19}"/>
          </ac:picMkLst>
        </pc:picChg>
        <pc:picChg chg="add del mod">
          <ac:chgData name="Mark Mendoza" userId="d982f0e5dd543455" providerId="LiveId" clId="{F59B6CFB-5BB7-4823-AB8E-8F2C364CB41E}" dt="2021-10-21T06:41:22.064" v="22140"/>
          <ac:picMkLst>
            <pc:docMk/>
            <pc:sldMk cId="2735042356" sldId="277"/>
            <ac:picMk id="11" creationId="{8B1AA146-EF9E-46B6-9E2D-091A8C7737EB}"/>
          </ac:picMkLst>
        </pc:picChg>
        <pc:picChg chg="add del mod">
          <ac:chgData name="Mark Mendoza" userId="d982f0e5dd543455" providerId="LiveId" clId="{F59B6CFB-5BB7-4823-AB8E-8F2C364CB41E}" dt="2021-10-20T23:56:40.503" v="19210"/>
          <ac:picMkLst>
            <pc:docMk/>
            <pc:sldMk cId="2735042356" sldId="277"/>
            <ac:picMk id="11" creationId="{A3DE6B53-1DA9-4E7D-A6FF-C04CEE7B1505}"/>
          </ac:picMkLst>
        </pc:picChg>
        <pc:picChg chg="add del mod">
          <ac:chgData name="Mark Mendoza" userId="d982f0e5dd543455" providerId="LiveId" clId="{F59B6CFB-5BB7-4823-AB8E-8F2C364CB41E}" dt="2021-10-13T16:05:59.415" v="9172" actId="478"/>
          <ac:picMkLst>
            <pc:docMk/>
            <pc:sldMk cId="2735042356" sldId="277"/>
            <ac:picMk id="11" creationId="{DA3C9F45-EF05-46C0-99B5-0AAA0B9471AC}"/>
          </ac:picMkLst>
        </pc:picChg>
        <pc:picChg chg="add del mod">
          <ac:chgData name="Mark Mendoza" userId="d982f0e5dd543455" providerId="LiveId" clId="{F59B6CFB-5BB7-4823-AB8E-8F2C364CB41E}" dt="2021-10-21T06:41:28.765" v="22141"/>
          <ac:picMkLst>
            <pc:docMk/>
            <pc:sldMk cId="2735042356" sldId="277"/>
            <ac:picMk id="12" creationId="{8AA6FE8D-69EE-4DE2-9FEF-DFC7A5A6D4A9}"/>
          </ac:picMkLst>
        </pc:picChg>
        <pc:picChg chg="add del mod">
          <ac:chgData name="Mark Mendoza" userId="d982f0e5dd543455" providerId="LiveId" clId="{F59B6CFB-5BB7-4823-AB8E-8F2C364CB41E}" dt="2021-10-10T17:07:23.876" v="6093" actId="478"/>
          <ac:picMkLst>
            <pc:docMk/>
            <pc:sldMk cId="2735042356" sldId="277"/>
            <ac:picMk id="12" creationId="{B0F1A84A-3EE5-4AA8-9563-BBA7F0E3B648}"/>
          </ac:picMkLst>
        </pc:picChg>
        <pc:picChg chg="add del mod">
          <ac:chgData name="Mark Mendoza" userId="d982f0e5dd543455" providerId="LiveId" clId="{F59B6CFB-5BB7-4823-AB8E-8F2C364CB41E}" dt="2021-10-20T23:58:24.095" v="19252"/>
          <ac:picMkLst>
            <pc:docMk/>
            <pc:sldMk cId="2735042356" sldId="277"/>
            <ac:picMk id="12" creationId="{C052858A-258F-4BC5-9FA5-4E6054626ADD}"/>
          </ac:picMkLst>
        </pc:picChg>
        <pc:picChg chg="add del mod">
          <ac:chgData name="Mark Mendoza" userId="d982f0e5dd543455" providerId="LiveId" clId="{F59B6CFB-5BB7-4823-AB8E-8F2C364CB41E}" dt="2021-10-21T06:42:46.042" v="22142"/>
          <ac:picMkLst>
            <pc:docMk/>
            <pc:sldMk cId="2735042356" sldId="277"/>
            <ac:picMk id="13" creationId="{688AA1E7-B49A-4D40-93DA-01D08C2DB5BB}"/>
          </ac:picMkLst>
        </pc:picChg>
        <pc:picChg chg="add del mod">
          <ac:chgData name="Mark Mendoza" userId="d982f0e5dd543455" providerId="LiveId" clId="{F59B6CFB-5BB7-4823-AB8E-8F2C364CB41E}" dt="2021-10-20T23:58:56.638" v="19253"/>
          <ac:picMkLst>
            <pc:docMk/>
            <pc:sldMk cId="2735042356" sldId="277"/>
            <ac:picMk id="13" creationId="{7F60C787-7E50-43AE-BB69-875DB2614697}"/>
          </ac:picMkLst>
        </pc:picChg>
        <pc:picChg chg="add del mod">
          <ac:chgData name="Mark Mendoza" userId="d982f0e5dd543455" providerId="LiveId" clId="{F59B6CFB-5BB7-4823-AB8E-8F2C364CB41E}" dt="2021-10-10T17:18:24.918" v="6223"/>
          <ac:picMkLst>
            <pc:docMk/>
            <pc:sldMk cId="2735042356" sldId="277"/>
            <ac:picMk id="13" creationId="{C46753CB-C290-4A78-AC6A-E377AD607F8B}"/>
          </ac:picMkLst>
        </pc:picChg>
        <pc:picChg chg="add del mod">
          <ac:chgData name="Mark Mendoza" userId="d982f0e5dd543455" providerId="LiveId" clId="{F59B6CFB-5BB7-4823-AB8E-8F2C364CB41E}" dt="2021-10-21T06:44:36.498" v="22237"/>
          <ac:picMkLst>
            <pc:docMk/>
            <pc:sldMk cId="2735042356" sldId="277"/>
            <ac:picMk id="14" creationId="{4548DEE4-B1B2-4D1B-AA80-7BEDD08D3DE1}"/>
          </ac:picMkLst>
        </pc:picChg>
        <pc:picChg chg="add del mod">
          <ac:chgData name="Mark Mendoza" userId="d982f0e5dd543455" providerId="LiveId" clId="{F59B6CFB-5BB7-4823-AB8E-8F2C364CB41E}" dt="2021-10-10T17:20:52.249" v="6224"/>
          <ac:picMkLst>
            <pc:docMk/>
            <pc:sldMk cId="2735042356" sldId="277"/>
            <ac:picMk id="14" creationId="{49F0E511-45E4-43B2-AEF2-C2F550380D4C}"/>
          </ac:picMkLst>
        </pc:picChg>
        <pc:picChg chg="add del mod">
          <ac:chgData name="Mark Mendoza" userId="d982f0e5dd543455" providerId="LiveId" clId="{F59B6CFB-5BB7-4823-AB8E-8F2C364CB41E}" dt="2021-10-21T00:01:11.559" v="19268"/>
          <ac:picMkLst>
            <pc:docMk/>
            <pc:sldMk cId="2735042356" sldId="277"/>
            <ac:picMk id="14" creationId="{C4F01396-25D3-4244-AFDD-E4291BC5FA19}"/>
          </ac:picMkLst>
        </pc:picChg>
        <pc:picChg chg="add del mod">
          <ac:chgData name="Mark Mendoza" userId="d982f0e5dd543455" providerId="LiveId" clId="{F59B6CFB-5BB7-4823-AB8E-8F2C364CB41E}" dt="2021-10-21T00:07:54.949" v="19387"/>
          <ac:picMkLst>
            <pc:docMk/>
            <pc:sldMk cId="2735042356" sldId="277"/>
            <ac:picMk id="15" creationId="{85BD7B0F-D9D2-4028-A218-679A40AF7EE3}"/>
          </ac:picMkLst>
        </pc:picChg>
        <pc:picChg chg="add del mod">
          <ac:chgData name="Mark Mendoza" userId="d982f0e5dd543455" providerId="LiveId" clId="{F59B6CFB-5BB7-4823-AB8E-8F2C364CB41E}" dt="2021-10-10T17:22:50.258" v="6265"/>
          <ac:picMkLst>
            <pc:docMk/>
            <pc:sldMk cId="2735042356" sldId="277"/>
            <ac:picMk id="15" creationId="{920A7E8F-FA86-4D97-870B-4A68CBA49650}"/>
          </ac:picMkLst>
        </pc:picChg>
        <pc:picChg chg="add del mod">
          <ac:chgData name="Mark Mendoza" userId="d982f0e5dd543455" providerId="LiveId" clId="{F59B6CFB-5BB7-4823-AB8E-8F2C364CB41E}" dt="2021-10-21T06:45:31.610" v="22238"/>
          <ac:picMkLst>
            <pc:docMk/>
            <pc:sldMk cId="2735042356" sldId="277"/>
            <ac:picMk id="15" creationId="{EF45B6E7-C7B5-4626-A22D-1AA2AFF22AC1}"/>
          </ac:picMkLst>
        </pc:picChg>
        <pc:picChg chg="add del mod">
          <ac:chgData name="Mark Mendoza" userId="d982f0e5dd543455" providerId="LiveId" clId="{F59B6CFB-5BB7-4823-AB8E-8F2C364CB41E}" dt="2021-10-21T00:08:16.061" v="19388"/>
          <ac:picMkLst>
            <pc:docMk/>
            <pc:sldMk cId="2735042356" sldId="277"/>
            <ac:picMk id="16" creationId="{AD1B35F4-F618-4E90-B4BB-69E7BD5EE32B}"/>
          </ac:picMkLst>
        </pc:picChg>
        <pc:picChg chg="add del mod">
          <ac:chgData name="Mark Mendoza" userId="d982f0e5dd543455" providerId="LiveId" clId="{F59B6CFB-5BB7-4823-AB8E-8F2C364CB41E}" dt="2021-10-21T06:45:52.663" v="22239"/>
          <ac:picMkLst>
            <pc:docMk/>
            <pc:sldMk cId="2735042356" sldId="277"/>
            <ac:picMk id="16" creationId="{E3358708-A921-4C6C-A4C1-00354362596A}"/>
          </ac:picMkLst>
        </pc:picChg>
        <pc:picChg chg="add del mod">
          <ac:chgData name="Mark Mendoza" userId="d982f0e5dd543455" providerId="LiveId" clId="{F59B6CFB-5BB7-4823-AB8E-8F2C364CB41E}" dt="2021-10-10T17:23:22.220" v="6266"/>
          <ac:picMkLst>
            <pc:docMk/>
            <pc:sldMk cId="2735042356" sldId="277"/>
            <ac:picMk id="16" creationId="{E4B2BDA9-852E-4FA9-A4B6-92471277682E}"/>
          </ac:picMkLst>
        </pc:picChg>
        <pc:picChg chg="add del mod">
          <ac:chgData name="Mark Mendoza" userId="d982f0e5dd543455" providerId="LiveId" clId="{F59B6CFB-5BB7-4823-AB8E-8F2C364CB41E}" dt="2021-10-21T06:47:08.527" v="22240"/>
          <ac:picMkLst>
            <pc:docMk/>
            <pc:sldMk cId="2735042356" sldId="277"/>
            <ac:picMk id="17" creationId="{3F480364-AD7F-4DB7-A07E-0812BA3B946D}"/>
          </ac:picMkLst>
        </pc:picChg>
        <pc:picChg chg="add del mod">
          <ac:chgData name="Mark Mendoza" userId="d982f0e5dd543455" providerId="LiveId" clId="{F59B6CFB-5BB7-4823-AB8E-8F2C364CB41E}" dt="2021-10-10T17:23:29.058" v="6267" actId="478"/>
          <ac:picMkLst>
            <pc:docMk/>
            <pc:sldMk cId="2735042356" sldId="277"/>
            <ac:picMk id="17" creationId="{411DC1C8-D82E-41D1-AD51-40346D053BE9}"/>
          </ac:picMkLst>
        </pc:picChg>
        <pc:picChg chg="add del mod">
          <ac:chgData name="Mark Mendoza" userId="d982f0e5dd543455" providerId="LiveId" clId="{F59B6CFB-5BB7-4823-AB8E-8F2C364CB41E}" dt="2021-10-21T00:10:22.015" v="19389"/>
          <ac:picMkLst>
            <pc:docMk/>
            <pc:sldMk cId="2735042356" sldId="277"/>
            <ac:picMk id="17" creationId="{A9F871A9-BE0D-4D17-86CA-CDA00A8BAEF4}"/>
          </ac:picMkLst>
        </pc:picChg>
        <pc:picChg chg="add del mod">
          <ac:chgData name="Mark Mendoza" userId="d982f0e5dd543455" providerId="LiveId" clId="{F59B6CFB-5BB7-4823-AB8E-8F2C364CB41E}" dt="2021-10-10T17:27:23.428" v="6270"/>
          <ac:picMkLst>
            <pc:docMk/>
            <pc:sldMk cId="2735042356" sldId="277"/>
            <ac:picMk id="18" creationId="{84BDA5CC-B34C-472E-9262-25593F66E700}"/>
          </ac:picMkLst>
        </pc:picChg>
        <pc:picChg chg="add del mod">
          <ac:chgData name="Mark Mendoza" userId="d982f0e5dd543455" providerId="LiveId" clId="{F59B6CFB-5BB7-4823-AB8E-8F2C364CB41E}" dt="2021-10-21T05:55:13.044" v="20979"/>
          <ac:picMkLst>
            <pc:docMk/>
            <pc:sldMk cId="2735042356" sldId="277"/>
            <ac:picMk id="18" creationId="{F7B2A8A5-2BE8-472D-B6C0-88D3C98E8569}"/>
          </ac:picMkLst>
        </pc:picChg>
        <pc:picChg chg="add del mod">
          <ac:chgData name="Mark Mendoza" userId="d982f0e5dd543455" providerId="LiveId" clId="{F59B6CFB-5BB7-4823-AB8E-8F2C364CB41E}" dt="2021-10-21T06:50:00.951" v="22344"/>
          <ac:picMkLst>
            <pc:docMk/>
            <pc:sldMk cId="2735042356" sldId="277"/>
            <ac:picMk id="19" creationId="{23F8E132-089C-4BBF-8A55-1BCDEAD4ED7D}"/>
          </ac:picMkLst>
        </pc:picChg>
        <pc:picChg chg="add del mod">
          <ac:chgData name="Mark Mendoza" userId="d982f0e5dd543455" providerId="LiveId" clId="{F59B6CFB-5BB7-4823-AB8E-8F2C364CB41E}" dt="2021-10-10T17:28:27.440" v="6271"/>
          <ac:picMkLst>
            <pc:docMk/>
            <pc:sldMk cId="2735042356" sldId="277"/>
            <ac:picMk id="19" creationId="{3012A59E-7365-4D8B-8C5C-4739EC080D93}"/>
          </ac:picMkLst>
        </pc:picChg>
        <pc:picChg chg="add del mod">
          <ac:chgData name="Mark Mendoza" userId="d982f0e5dd543455" providerId="LiveId" clId="{F59B6CFB-5BB7-4823-AB8E-8F2C364CB41E}" dt="2021-10-10T17:30:44.593" v="6272"/>
          <ac:picMkLst>
            <pc:docMk/>
            <pc:sldMk cId="2735042356" sldId="277"/>
            <ac:picMk id="20" creationId="{2DCF826D-F3D3-4A88-A650-C082D2DF17F4}"/>
          </ac:picMkLst>
        </pc:picChg>
        <pc:picChg chg="add del mod">
          <ac:chgData name="Mark Mendoza" userId="d982f0e5dd543455" providerId="LiveId" clId="{F59B6CFB-5BB7-4823-AB8E-8F2C364CB41E}" dt="2021-10-21T06:51:10.140" v="22345"/>
          <ac:picMkLst>
            <pc:docMk/>
            <pc:sldMk cId="2735042356" sldId="277"/>
            <ac:picMk id="20" creationId="{7DED4B5E-4586-4D41-9896-E2FB34C6D84C}"/>
          </ac:picMkLst>
        </pc:picChg>
        <pc:picChg chg="add del mod">
          <ac:chgData name="Mark Mendoza" userId="d982f0e5dd543455" providerId="LiveId" clId="{F59B6CFB-5BB7-4823-AB8E-8F2C364CB41E}" dt="2021-10-21T06:54:22.323" v="22390"/>
          <ac:picMkLst>
            <pc:docMk/>
            <pc:sldMk cId="2735042356" sldId="277"/>
            <ac:picMk id="21" creationId="{04926296-89CD-4200-B33F-F50E4F048DDA}"/>
          </ac:picMkLst>
        </pc:picChg>
        <pc:picChg chg="add del mod">
          <ac:chgData name="Mark Mendoza" userId="d982f0e5dd543455" providerId="LiveId" clId="{F59B6CFB-5BB7-4823-AB8E-8F2C364CB41E}" dt="2021-10-20T22:48:08.418" v="18255"/>
          <ac:picMkLst>
            <pc:docMk/>
            <pc:sldMk cId="2735042356" sldId="277"/>
            <ac:picMk id="21" creationId="{67D7F09A-BEBA-41E9-98EF-3F3B610299E1}"/>
          </ac:picMkLst>
        </pc:picChg>
        <pc:picChg chg="add del mod">
          <ac:chgData name="Mark Mendoza" userId="d982f0e5dd543455" providerId="LiveId" clId="{F59B6CFB-5BB7-4823-AB8E-8F2C364CB41E}" dt="2021-10-21T06:54:34.680" v="22391"/>
          <ac:picMkLst>
            <pc:docMk/>
            <pc:sldMk cId="2735042356" sldId="277"/>
            <ac:picMk id="22" creationId="{EEAFD661-4D2F-4A84-B9F2-07CDDDCC674D}"/>
          </ac:picMkLst>
        </pc:picChg>
        <pc:picChg chg="add del mod">
          <ac:chgData name="Mark Mendoza" userId="d982f0e5dd543455" providerId="LiveId" clId="{F59B6CFB-5BB7-4823-AB8E-8F2C364CB41E}" dt="2021-10-21T06:55:39.008" v="22392"/>
          <ac:picMkLst>
            <pc:docMk/>
            <pc:sldMk cId="2735042356" sldId="277"/>
            <ac:picMk id="23" creationId="{04412156-9238-4B7E-BDA5-AD541B1474C6}"/>
          </ac:picMkLst>
        </pc:picChg>
        <pc:picChg chg="add mod">
          <ac:chgData name="Mark Mendoza" userId="d982f0e5dd543455" providerId="LiveId" clId="{F59B6CFB-5BB7-4823-AB8E-8F2C364CB41E}" dt="2021-10-21T06:55:39.008" v="22392"/>
          <ac:picMkLst>
            <pc:docMk/>
            <pc:sldMk cId="2735042356" sldId="277"/>
            <ac:picMk id="24" creationId="{DB13FE3A-88D2-4E1C-BDD7-DF31BEACAA2C}"/>
          </ac:picMkLst>
        </pc:picChg>
        <pc:cxnChg chg="add del mod">
          <ac:chgData name="Mark Mendoza" userId="d982f0e5dd543455" providerId="LiveId" clId="{F59B6CFB-5BB7-4823-AB8E-8F2C364CB41E}" dt="2021-10-10T15:43:26.959" v="2649" actId="478"/>
          <ac:cxnSpMkLst>
            <pc:docMk/>
            <pc:sldMk cId="2735042356" sldId="277"/>
            <ac:cxnSpMk id="8" creationId="{85F3FDBB-E752-4774-A0A2-8AD86A8C3AAC}"/>
          </ac:cxnSpMkLst>
        </pc:cxnChg>
      </pc:sldChg>
      <pc:sldChg chg="modSp mod">
        <pc:chgData name="Mark Mendoza" userId="d982f0e5dd543455" providerId="LiveId" clId="{F59B6CFB-5BB7-4823-AB8E-8F2C364CB41E}" dt="2021-10-10T00:31:23.574" v="108" actId="20577"/>
        <pc:sldMkLst>
          <pc:docMk/>
          <pc:sldMk cId="4016912234" sldId="278"/>
        </pc:sldMkLst>
        <pc:spChg chg="mod">
          <ac:chgData name="Mark Mendoza" userId="d982f0e5dd543455" providerId="LiveId" clId="{F59B6CFB-5BB7-4823-AB8E-8F2C364CB41E}" dt="2021-10-10T00:31:23.574" v="108" actId="20577"/>
          <ac:spMkLst>
            <pc:docMk/>
            <pc:sldMk cId="4016912234" sldId="278"/>
            <ac:spMk id="3" creationId="{2C7E5ECA-F258-4183-9799-1EA12EC4EA15}"/>
          </ac:spMkLst>
        </pc:spChg>
      </pc:sldChg>
      <pc:sldChg chg="modSp new del mod">
        <pc:chgData name="Mark Mendoza" userId="d982f0e5dd543455" providerId="LiveId" clId="{F59B6CFB-5BB7-4823-AB8E-8F2C364CB41E}" dt="2021-10-10T15:37:12.661" v="2060" actId="47"/>
        <pc:sldMkLst>
          <pc:docMk/>
          <pc:sldMk cId="2812373507" sldId="279"/>
        </pc:sldMkLst>
        <pc:spChg chg="mod">
          <ac:chgData name="Mark Mendoza" userId="d982f0e5dd543455" providerId="LiveId" clId="{F59B6CFB-5BB7-4823-AB8E-8F2C364CB41E}" dt="2021-10-10T00:27:11.488" v="18" actId="20577"/>
          <ac:spMkLst>
            <pc:docMk/>
            <pc:sldMk cId="2812373507" sldId="279"/>
            <ac:spMk id="2" creationId="{CAAC316A-6DD9-4200-B0B3-02176949A2DE}"/>
          </ac:spMkLst>
        </pc:spChg>
        <pc:spChg chg="mod">
          <ac:chgData name="Mark Mendoza" userId="d982f0e5dd543455" providerId="LiveId" clId="{F59B6CFB-5BB7-4823-AB8E-8F2C364CB41E}" dt="2021-10-10T00:27:27.292" v="45" actId="20577"/>
          <ac:spMkLst>
            <pc:docMk/>
            <pc:sldMk cId="2812373507" sldId="279"/>
            <ac:spMk id="3" creationId="{1882D138-1614-4D25-9966-B214D66AE680}"/>
          </ac:spMkLst>
        </pc:spChg>
      </pc:sldChg>
      <pc:sldChg chg="modSp new del mod">
        <pc:chgData name="Mark Mendoza" userId="d982f0e5dd543455" providerId="LiveId" clId="{F59B6CFB-5BB7-4823-AB8E-8F2C364CB41E}" dt="2021-10-10T15:53:55.703" v="2937" actId="47"/>
        <pc:sldMkLst>
          <pc:docMk/>
          <pc:sldMk cId="2839634349" sldId="280"/>
        </pc:sldMkLst>
        <pc:spChg chg="mod">
          <ac:chgData name="Mark Mendoza" userId="d982f0e5dd543455" providerId="LiveId" clId="{F59B6CFB-5BB7-4823-AB8E-8F2C364CB41E}" dt="2021-10-10T00:29:47.674" v="99" actId="20577"/>
          <ac:spMkLst>
            <pc:docMk/>
            <pc:sldMk cId="2839634349" sldId="280"/>
            <ac:spMk id="2" creationId="{2FE15F31-4C80-4822-BD2F-F1026D9C0321}"/>
          </ac:spMkLst>
        </pc:spChg>
      </pc:sldChg>
      <pc:sldChg chg="new del">
        <pc:chgData name="Mark Mendoza" userId="d982f0e5dd543455" providerId="LiveId" clId="{F59B6CFB-5BB7-4823-AB8E-8F2C364CB41E}" dt="2021-10-10T15:38:47.471" v="2099" actId="47"/>
        <pc:sldMkLst>
          <pc:docMk/>
          <pc:sldMk cId="2351592934" sldId="281"/>
        </pc:sldMkLst>
      </pc:sldChg>
      <pc:sldChg chg="addSp delSp modSp mod modClrScheme chgLayout">
        <pc:chgData name="Mark Mendoza" userId="d982f0e5dd543455" providerId="LiveId" clId="{F59B6CFB-5BB7-4823-AB8E-8F2C364CB41E}" dt="2021-10-20T06:07:03.347" v="11850" actId="1076"/>
        <pc:sldMkLst>
          <pc:docMk/>
          <pc:sldMk cId="105162059" sldId="282"/>
        </pc:sldMkLst>
        <pc:spChg chg="mod ord">
          <ac:chgData name="Mark Mendoza" userId="d982f0e5dd543455" providerId="LiveId" clId="{F59B6CFB-5BB7-4823-AB8E-8F2C364CB41E}" dt="2021-10-14T14:51:54.368" v="10394" actId="700"/>
          <ac:spMkLst>
            <pc:docMk/>
            <pc:sldMk cId="105162059" sldId="282"/>
            <ac:spMk id="2" creationId="{B341E6A1-9816-478E-8777-CE547222BF9A}"/>
          </ac:spMkLst>
        </pc:spChg>
        <pc:spChg chg="mod ord">
          <ac:chgData name="Mark Mendoza" userId="d982f0e5dd543455" providerId="LiveId" clId="{F59B6CFB-5BB7-4823-AB8E-8F2C364CB41E}" dt="2021-10-14T15:35:48.339" v="10459" actId="20577"/>
          <ac:spMkLst>
            <pc:docMk/>
            <pc:sldMk cId="105162059" sldId="282"/>
            <ac:spMk id="3" creationId="{F5D4C960-621A-419A-B378-8D9D49E6460D}"/>
          </ac:spMkLst>
        </pc:spChg>
        <pc:spChg chg="add del mod ord">
          <ac:chgData name="Mark Mendoza" userId="d982f0e5dd543455" providerId="LiveId" clId="{F59B6CFB-5BB7-4823-AB8E-8F2C364CB41E}" dt="2021-10-14T14:51:56.704" v="10397" actId="478"/>
          <ac:spMkLst>
            <pc:docMk/>
            <pc:sldMk cId="105162059" sldId="282"/>
            <ac:spMk id="4" creationId="{F3AFBF79-91AC-41A3-94B4-AF05B85E9212}"/>
          </ac:spMkLst>
        </pc:spChg>
        <pc:picChg chg="add mod">
          <ac:chgData name="Mark Mendoza" userId="d982f0e5dd543455" providerId="LiveId" clId="{F59B6CFB-5BB7-4823-AB8E-8F2C364CB41E}" dt="2021-10-20T06:07:03.347" v="11850" actId="1076"/>
          <ac:picMkLst>
            <pc:docMk/>
            <pc:sldMk cId="105162059" sldId="282"/>
            <ac:picMk id="2050" creationId="{DD0F7D43-82A9-43C6-B1AB-EFE7789F3FFD}"/>
          </ac:picMkLst>
        </pc:picChg>
      </pc:sldChg>
      <pc:sldChg chg="modSp new del mod">
        <pc:chgData name="Mark Mendoza" userId="d982f0e5dd543455" providerId="LiveId" clId="{F59B6CFB-5BB7-4823-AB8E-8F2C364CB41E}" dt="2021-10-10T00:43:23.007" v="147" actId="47"/>
        <pc:sldMkLst>
          <pc:docMk/>
          <pc:sldMk cId="2401151538" sldId="282"/>
        </pc:sldMkLst>
        <pc:spChg chg="mod">
          <ac:chgData name="Mark Mendoza" userId="d982f0e5dd543455" providerId="LiveId" clId="{F59B6CFB-5BB7-4823-AB8E-8F2C364CB41E}" dt="2021-10-10T00:36:25.129" v="144" actId="20577"/>
          <ac:spMkLst>
            <pc:docMk/>
            <pc:sldMk cId="2401151538" sldId="282"/>
            <ac:spMk id="2" creationId="{D30FE767-D054-4C4D-A596-D54DF0E57532}"/>
          </ac:spMkLst>
        </pc:spChg>
      </pc:sldChg>
      <pc:sldChg chg="del">
        <pc:chgData name="Mark Mendoza" userId="d982f0e5dd543455" providerId="LiveId" clId="{F59B6CFB-5BB7-4823-AB8E-8F2C364CB41E}" dt="2021-10-10T15:38:48.275" v="2100" actId="47"/>
        <pc:sldMkLst>
          <pc:docMk/>
          <pc:sldMk cId="2812737547" sldId="283"/>
        </pc:sldMkLst>
      </pc:sldChg>
      <pc:sldChg chg="addSp delSp modSp add mod ord modTransition modClrScheme addAnim delAnim modAnim chgLayout modNotesTx">
        <pc:chgData name="Mark Mendoza" userId="d982f0e5dd543455" providerId="LiveId" clId="{F59B6CFB-5BB7-4823-AB8E-8F2C364CB41E}" dt="2021-10-21T06:29:18.622" v="21479"/>
        <pc:sldMkLst>
          <pc:docMk/>
          <pc:sldMk cId="2673147618" sldId="284"/>
        </pc:sldMkLst>
        <pc:spChg chg="mod ord">
          <ac:chgData name="Mark Mendoza" userId="d982f0e5dd543455" providerId="LiveId" clId="{F59B6CFB-5BB7-4823-AB8E-8F2C364CB41E}" dt="2021-10-20T15:45:42.266" v="15164" actId="700"/>
          <ac:spMkLst>
            <pc:docMk/>
            <pc:sldMk cId="2673147618" sldId="284"/>
            <ac:spMk id="2" creationId="{ED45D0A5-1327-4619-B31C-6BA1D5B71748}"/>
          </ac:spMkLst>
        </pc:spChg>
        <pc:spChg chg="mod ord">
          <ac:chgData name="Mark Mendoza" userId="d982f0e5dd543455" providerId="LiveId" clId="{F59B6CFB-5BB7-4823-AB8E-8F2C364CB41E}" dt="2021-10-21T06:04:12.342" v="21211" actId="403"/>
          <ac:spMkLst>
            <pc:docMk/>
            <pc:sldMk cId="2673147618" sldId="284"/>
            <ac:spMk id="3" creationId="{9C35EFC2-E9E3-4203-B0F5-2E6FB007588A}"/>
          </ac:spMkLst>
        </pc:spChg>
        <pc:spChg chg="add del mod ord">
          <ac:chgData name="Mark Mendoza" userId="d982f0e5dd543455" providerId="LiveId" clId="{F59B6CFB-5BB7-4823-AB8E-8F2C364CB41E}" dt="2021-10-20T14:59:21.794" v="14751" actId="478"/>
          <ac:spMkLst>
            <pc:docMk/>
            <pc:sldMk cId="2673147618" sldId="284"/>
            <ac:spMk id="4" creationId="{6924B718-0E49-4F97-9938-BB186E96F556}"/>
          </ac:spMkLst>
        </pc:spChg>
        <pc:spChg chg="add mod">
          <ac:chgData name="Mark Mendoza" userId="d982f0e5dd543455" providerId="LiveId" clId="{F59B6CFB-5BB7-4823-AB8E-8F2C364CB41E}" dt="2021-10-10T16:00:38.974" v="2942" actId="1076"/>
          <ac:spMkLst>
            <pc:docMk/>
            <pc:sldMk cId="2673147618" sldId="284"/>
            <ac:spMk id="5" creationId="{3B1A3B15-05C1-4504-95DB-CFA1E5E4B0B7}"/>
          </ac:spMkLst>
        </pc:spChg>
        <pc:spChg chg="add del mod">
          <ac:chgData name="Mark Mendoza" userId="d982f0e5dd543455" providerId="LiveId" clId="{F59B6CFB-5BB7-4823-AB8E-8F2C364CB41E}" dt="2021-10-20T15:45:24.218" v="15157"/>
          <ac:spMkLst>
            <pc:docMk/>
            <pc:sldMk cId="2673147618" sldId="284"/>
            <ac:spMk id="6" creationId="{294B039C-EFB3-4F10-B112-4D36F9FD671D}"/>
          </ac:spMkLst>
        </pc:spChg>
        <pc:spChg chg="add del mod ord">
          <ac:chgData name="Mark Mendoza" userId="d982f0e5dd543455" providerId="LiveId" clId="{F59B6CFB-5BB7-4823-AB8E-8F2C364CB41E}" dt="2021-10-20T15:45:42.266" v="15164" actId="700"/>
          <ac:spMkLst>
            <pc:docMk/>
            <pc:sldMk cId="2673147618" sldId="284"/>
            <ac:spMk id="8" creationId="{F099A766-6497-497C-BE8A-71E2F877CA61}"/>
          </ac:spMkLst>
        </pc:spChg>
        <pc:spChg chg="add del mod">
          <ac:chgData name="Mark Mendoza" userId="d982f0e5dd543455" providerId="LiveId" clId="{F59B6CFB-5BB7-4823-AB8E-8F2C364CB41E}" dt="2021-10-20T15:53:05.899" v="15169"/>
          <ac:spMkLst>
            <pc:docMk/>
            <pc:sldMk cId="2673147618" sldId="284"/>
            <ac:spMk id="9" creationId="{00674740-0726-478E-9BCD-E818C9A92FB7}"/>
          </ac:spMkLst>
        </pc:spChg>
        <pc:spChg chg="add del mod">
          <ac:chgData name="Mark Mendoza" userId="d982f0e5dd543455" providerId="LiveId" clId="{F59B6CFB-5BB7-4823-AB8E-8F2C364CB41E}" dt="2021-10-20T15:53:23.196" v="15175"/>
          <ac:spMkLst>
            <pc:docMk/>
            <pc:sldMk cId="2673147618" sldId="284"/>
            <ac:spMk id="12" creationId="{0FB7FCA5-F768-4125-8E67-49CBBF24BBF5}"/>
          </ac:spMkLst>
        </pc:spChg>
        <pc:spChg chg="add del mod">
          <ac:chgData name="Mark Mendoza" userId="d982f0e5dd543455" providerId="LiveId" clId="{F59B6CFB-5BB7-4823-AB8E-8F2C364CB41E}" dt="2021-10-20T16:03:53.940" v="15656"/>
          <ac:spMkLst>
            <pc:docMk/>
            <pc:sldMk cId="2673147618" sldId="284"/>
            <ac:spMk id="14" creationId="{302328F5-C331-4C36-A0BE-83738548C945}"/>
          </ac:spMkLst>
        </pc:spChg>
        <pc:spChg chg="add del mod">
          <ac:chgData name="Mark Mendoza" userId="d982f0e5dd543455" providerId="LiveId" clId="{F59B6CFB-5BB7-4823-AB8E-8F2C364CB41E}" dt="2021-10-20T16:04:10.993" v="15664"/>
          <ac:spMkLst>
            <pc:docMk/>
            <pc:sldMk cId="2673147618" sldId="284"/>
            <ac:spMk id="16" creationId="{283FE4B3-1F71-4C32-A1C4-12D505B60899}"/>
          </ac:spMkLst>
        </pc:spChg>
        <pc:spChg chg="add del mod">
          <ac:chgData name="Mark Mendoza" userId="d982f0e5dd543455" providerId="LiveId" clId="{F59B6CFB-5BB7-4823-AB8E-8F2C364CB41E}" dt="2021-10-10T16:05:44.678" v="3201"/>
          <ac:spMkLst>
            <pc:docMk/>
            <pc:sldMk cId="2673147618" sldId="284"/>
            <ac:spMk id="16" creationId="{A371E4EC-9B4F-49E6-A307-2E0924C4046C}"/>
          </ac:spMkLst>
        </pc:spChg>
        <pc:spChg chg="add del mod">
          <ac:chgData name="Mark Mendoza" userId="d982f0e5dd543455" providerId="LiveId" clId="{F59B6CFB-5BB7-4823-AB8E-8F2C364CB41E}" dt="2021-10-20T16:06:21.580" v="15680"/>
          <ac:spMkLst>
            <pc:docMk/>
            <pc:sldMk cId="2673147618" sldId="284"/>
            <ac:spMk id="18" creationId="{24E145CA-B308-4FF1-B3C8-3FECC96D095E}"/>
          </ac:spMkLst>
        </pc:spChg>
        <pc:spChg chg="add del mod">
          <ac:chgData name="Mark Mendoza" userId="d982f0e5dd543455" providerId="LiveId" clId="{F59B6CFB-5BB7-4823-AB8E-8F2C364CB41E}" dt="2021-10-20T16:07:05.617" v="15698"/>
          <ac:spMkLst>
            <pc:docMk/>
            <pc:sldMk cId="2673147618" sldId="284"/>
            <ac:spMk id="22" creationId="{428251B6-AB99-47D0-8742-166769026DB1}"/>
          </ac:spMkLst>
        </pc:spChg>
        <pc:spChg chg="add del mod">
          <ac:chgData name="Mark Mendoza" userId="d982f0e5dd543455" providerId="LiveId" clId="{F59B6CFB-5BB7-4823-AB8E-8F2C364CB41E}" dt="2021-10-10T16:09:24.712" v="3227"/>
          <ac:spMkLst>
            <pc:docMk/>
            <pc:sldMk cId="2673147618" sldId="284"/>
            <ac:spMk id="24" creationId="{FF95CD02-AAA6-49FE-967C-B0DECE842D4F}"/>
          </ac:spMkLst>
        </pc:spChg>
        <pc:spChg chg="add del mod">
          <ac:chgData name="Mark Mendoza" userId="d982f0e5dd543455" providerId="LiveId" clId="{F59B6CFB-5BB7-4823-AB8E-8F2C364CB41E}" dt="2021-10-10T16:42:05.404" v="5332"/>
          <ac:spMkLst>
            <pc:docMk/>
            <pc:sldMk cId="2673147618" sldId="284"/>
            <ac:spMk id="26" creationId="{6F066234-5467-49E6-8671-759FEF278630}"/>
          </ac:spMkLst>
        </pc:spChg>
        <pc:spChg chg="add del mod">
          <ac:chgData name="Mark Mendoza" userId="d982f0e5dd543455" providerId="LiveId" clId="{F59B6CFB-5BB7-4823-AB8E-8F2C364CB41E}" dt="2021-10-10T16:43:48.963" v="5340"/>
          <ac:spMkLst>
            <pc:docMk/>
            <pc:sldMk cId="2673147618" sldId="284"/>
            <ac:spMk id="28" creationId="{1B3B2C2E-F9AD-4827-890D-A713630A79BD}"/>
          </ac:spMkLst>
        </pc:spChg>
        <pc:spChg chg="add del mod">
          <ac:chgData name="Mark Mendoza" userId="d982f0e5dd543455" providerId="LiveId" clId="{F59B6CFB-5BB7-4823-AB8E-8F2C364CB41E}" dt="2021-10-10T16:46:33.902" v="5424"/>
          <ac:spMkLst>
            <pc:docMk/>
            <pc:sldMk cId="2673147618" sldId="284"/>
            <ac:spMk id="31" creationId="{2826F3B6-BFCA-467C-852C-593AB7985106}"/>
          </ac:spMkLst>
        </pc:spChg>
        <pc:spChg chg="add del mod">
          <ac:chgData name="Mark Mendoza" userId="d982f0e5dd543455" providerId="LiveId" clId="{F59B6CFB-5BB7-4823-AB8E-8F2C364CB41E}" dt="2021-10-10T16:47:32.183" v="5440"/>
          <ac:spMkLst>
            <pc:docMk/>
            <pc:sldMk cId="2673147618" sldId="284"/>
            <ac:spMk id="35" creationId="{3E37B623-0836-4554-916A-FCFA49629145}"/>
          </ac:spMkLst>
        </pc:spChg>
        <pc:spChg chg="add del mod">
          <ac:chgData name="Mark Mendoza" userId="d982f0e5dd543455" providerId="LiveId" clId="{F59B6CFB-5BB7-4823-AB8E-8F2C364CB41E}" dt="2021-10-10T17:34:13.386" v="6296"/>
          <ac:spMkLst>
            <pc:docMk/>
            <pc:sldMk cId="2673147618" sldId="284"/>
            <ac:spMk id="43" creationId="{FF168B08-D51D-4655-8049-EFD76DB8A4C8}"/>
          </ac:spMkLst>
        </pc:spChg>
        <pc:graphicFrameChg chg="del">
          <ac:chgData name="Mark Mendoza" userId="d982f0e5dd543455" providerId="LiveId" clId="{F59B6CFB-5BB7-4823-AB8E-8F2C364CB41E}" dt="2021-10-10T12:51:00.378" v="1052" actId="478"/>
          <ac:graphicFrameMkLst>
            <pc:docMk/>
            <pc:sldMk cId="2673147618" sldId="284"/>
            <ac:graphicFrameMk id="4" creationId="{CA748F8E-3702-4C7C-BC37-56FE9C6052E7}"/>
          </ac:graphicFrameMkLst>
        </pc:graphicFrameChg>
        <pc:graphicFrameChg chg="add del mod">
          <ac:chgData name="Mark Mendoza" userId="d982f0e5dd543455" providerId="LiveId" clId="{F59B6CFB-5BB7-4823-AB8E-8F2C364CB41E}" dt="2021-10-20T16:18:12.745" v="16429" actId="478"/>
          <ac:graphicFrameMkLst>
            <pc:docMk/>
            <pc:sldMk cId="2673147618" sldId="284"/>
            <ac:graphicFrameMk id="24" creationId="{D31B6DC9-2BDC-4B3B-88E1-90B7DFC645C4}"/>
          </ac:graphicFrameMkLst>
        </pc:graphicFrameChg>
        <pc:graphicFrameChg chg="add del modGraphic">
          <ac:chgData name="Mark Mendoza" userId="d982f0e5dd543455" providerId="LiveId" clId="{F59B6CFB-5BB7-4823-AB8E-8F2C364CB41E}" dt="2021-10-20T16:18:40.592" v="16433" actId="478"/>
          <ac:graphicFrameMkLst>
            <pc:docMk/>
            <pc:sldMk cId="2673147618" sldId="284"/>
            <ac:graphicFrameMk id="27" creationId="{28BDDFFE-CC20-4D2F-897F-09CFBB02B4EE}"/>
          </ac:graphicFrameMkLst>
        </pc:graphicFrameChg>
        <pc:picChg chg="add del mod">
          <ac:chgData name="Mark Mendoza" userId="d982f0e5dd543455" providerId="LiveId" clId="{F59B6CFB-5BB7-4823-AB8E-8F2C364CB41E}" dt="2021-10-10T16:46:50.499" v="5434" actId="478"/>
          <ac:picMkLst>
            <pc:docMk/>
            <pc:sldMk cId="2673147618" sldId="284"/>
            <ac:picMk id="6" creationId="{EB1E1070-B6DA-42A1-9A47-061EC580F41A}"/>
          </ac:picMkLst>
        </pc:picChg>
        <pc:picChg chg="add del mod">
          <ac:chgData name="Mark Mendoza" userId="d982f0e5dd543455" providerId="LiveId" clId="{F59B6CFB-5BB7-4823-AB8E-8F2C364CB41E}" dt="2021-10-20T15:53:04.068" v="15167" actId="478"/>
          <ac:picMkLst>
            <pc:docMk/>
            <pc:sldMk cId="2673147618" sldId="284"/>
            <ac:picMk id="7" creationId="{01C4424F-5F98-4E4F-B5F0-E0417365A576}"/>
          </ac:picMkLst>
        </pc:picChg>
        <pc:picChg chg="add del mod">
          <ac:chgData name="Mark Mendoza" userId="d982f0e5dd543455" providerId="LiveId" clId="{F59B6CFB-5BB7-4823-AB8E-8F2C364CB41E}" dt="2021-10-10T16:43:56.232" v="5345" actId="478"/>
          <ac:picMkLst>
            <pc:docMk/>
            <pc:sldMk cId="2673147618" sldId="284"/>
            <ac:picMk id="7" creationId="{CB04794E-4855-4937-93AF-A381AE1529F6}"/>
          </ac:picMkLst>
        </pc:picChg>
        <pc:picChg chg="add mod">
          <ac:chgData name="Mark Mendoza" userId="d982f0e5dd543455" providerId="LiveId" clId="{F59B6CFB-5BB7-4823-AB8E-8F2C364CB41E}" dt="2021-10-20T16:22:23.701" v="16769" actId="1076"/>
          <ac:picMkLst>
            <pc:docMk/>
            <pc:sldMk cId="2673147618" sldId="284"/>
            <ac:picMk id="10" creationId="{EC5D72C3-A261-4444-B65E-0BBA087C138B}"/>
          </ac:picMkLst>
        </pc:picChg>
        <pc:picChg chg="add del mod">
          <ac:chgData name="Mark Mendoza" userId="d982f0e5dd543455" providerId="LiveId" clId="{F59B6CFB-5BB7-4823-AB8E-8F2C364CB41E}" dt="2021-10-20T15:53:32.177" v="15181" actId="21"/>
          <ac:picMkLst>
            <pc:docMk/>
            <pc:sldMk cId="2673147618" sldId="284"/>
            <ac:picMk id="13" creationId="{B843F52D-EB18-4B6E-882F-CE12CE289D88}"/>
          </ac:picMkLst>
        </pc:picChg>
        <pc:picChg chg="add del mod ord">
          <ac:chgData name="Mark Mendoza" userId="d982f0e5dd543455" providerId="LiveId" clId="{F59B6CFB-5BB7-4823-AB8E-8F2C364CB41E}" dt="2021-10-20T16:04:55.672" v="15675" actId="21"/>
          <ac:picMkLst>
            <pc:docMk/>
            <pc:sldMk cId="2673147618" sldId="284"/>
            <ac:picMk id="15" creationId="{10937557-A82B-4AE0-ABD8-4A7573407FB2}"/>
          </ac:picMkLst>
        </pc:picChg>
        <pc:picChg chg="add del mod">
          <ac:chgData name="Mark Mendoza" userId="d982f0e5dd543455" providerId="LiveId" clId="{F59B6CFB-5BB7-4823-AB8E-8F2C364CB41E}" dt="2021-10-10T16:05:59.174" v="3208" actId="21"/>
          <ac:picMkLst>
            <pc:docMk/>
            <pc:sldMk cId="2673147618" sldId="284"/>
            <ac:picMk id="17" creationId="{192B323B-0510-40AE-8703-6EAEA1ADFB39}"/>
          </ac:picMkLst>
        </pc:picChg>
        <pc:picChg chg="add del mod">
          <ac:chgData name="Mark Mendoza" userId="d982f0e5dd543455" providerId="LiveId" clId="{F59B6CFB-5BB7-4823-AB8E-8F2C364CB41E}" dt="2021-10-20T16:06:53.293" v="15696" actId="478"/>
          <ac:picMkLst>
            <pc:docMk/>
            <pc:sldMk cId="2673147618" sldId="284"/>
            <ac:picMk id="17" creationId="{4ADA099C-35AD-4E19-B55E-D95E77F49026}"/>
          </ac:picMkLst>
        </pc:picChg>
        <pc:picChg chg="add del mod">
          <ac:chgData name="Mark Mendoza" userId="d982f0e5dd543455" providerId="LiveId" clId="{F59B6CFB-5BB7-4823-AB8E-8F2C364CB41E}" dt="2021-10-10T16:42:03.511" v="5330" actId="478"/>
          <ac:picMkLst>
            <pc:docMk/>
            <pc:sldMk cId="2673147618" sldId="284"/>
            <ac:picMk id="18" creationId="{96A7B492-DB4C-4FD7-ADE4-38F80E61AB89}"/>
          </ac:picMkLst>
        </pc:picChg>
        <pc:picChg chg="add del mod">
          <ac:chgData name="Mark Mendoza" userId="d982f0e5dd543455" providerId="LiveId" clId="{F59B6CFB-5BB7-4823-AB8E-8F2C364CB41E}" dt="2021-10-20T16:22:23.987" v="16770" actId="1076"/>
          <ac:picMkLst>
            <pc:docMk/>
            <pc:sldMk cId="2673147618" sldId="284"/>
            <ac:picMk id="20" creationId="{A57864B2-162E-4CD2-8573-DEC852668210}"/>
          </ac:picMkLst>
        </pc:picChg>
        <pc:picChg chg="add mod ord">
          <ac:chgData name="Mark Mendoza" userId="d982f0e5dd543455" providerId="LiveId" clId="{F59B6CFB-5BB7-4823-AB8E-8F2C364CB41E}" dt="2021-10-20T16:23:30.862" v="16934" actId="1076"/>
          <ac:picMkLst>
            <pc:docMk/>
            <pc:sldMk cId="2673147618" sldId="284"/>
            <ac:picMk id="21" creationId="{7E446978-C268-4142-BB45-E63AA812CB73}"/>
          </ac:picMkLst>
        </pc:picChg>
        <pc:picChg chg="add mod">
          <ac:chgData name="Mark Mendoza" userId="d982f0e5dd543455" providerId="LiveId" clId="{F59B6CFB-5BB7-4823-AB8E-8F2C364CB41E}" dt="2021-10-20T16:23:30.573" v="16933" actId="1076"/>
          <ac:picMkLst>
            <pc:docMk/>
            <pc:sldMk cId="2673147618" sldId="284"/>
            <ac:picMk id="23" creationId="{F2FF5F09-47CF-4434-8F66-EFDFDF1FFB93}"/>
          </ac:picMkLst>
        </pc:picChg>
        <pc:picChg chg="add del mod modCrop">
          <ac:chgData name="Mark Mendoza" userId="d982f0e5dd543455" providerId="LiveId" clId="{F59B6CFB-5BB7-4823-AB8E-8F2C364CB41E}" dt="2021-10-20T15:05:20.318" v="14798" actId="478"/>
          <ac:picMkLst>
            <pc:docMk/>
            <pc:sldMk cId="2673147618" sldId="284"/>
            <ac:picMk id="25" creationId="{4D403E6D-AB86-4712-BBF2-5625F4217211}"/>
          </ac:picMkLst>
        </pc:picChg>
        <pc:picChg chg="add del mod">
          <ac:chgData name="Mark Mendoza" userId="d982f0e5dd543455" providerId="LiveId" clId="{F59B6CFB-5BB7-4823-AB8E-8F2C364CB41E}" dt="2021-10-20T16:06:27.532" v="15684" actId="478"/>
          <ac:picMkLst>
            <pc:docMk/>
            <pc:sldMk cId="2673147618" sldId="284"/>
            <ac:picMk id="26" creationId="{B03DCA0C-AC3D-4F52-8673-A4776B4D8483}"/>
          </ac:picMkLst>
        </pc:picChg>
        <pc:picChg chg="add del mod">
          <ac:chgData name="Mark Mendoza" userId="d982f0e5dd543455" providerId="LiveId" clId="{F59B6CFB-5BB7-4823-AB8E-8F2C364CB41E}" dt="2021-10-10T16:46:35.170" v="5425" actId="478"/>
          <ac:picMkLst>
            <pc:docMk/>
            <pc:sldMk cId="2673147618" sldId="284"/>
            <ac:picMk id="27" creationId="{7BF91479-1EE8-4597-BC27-528C4EF26D97}"/>
          </ac:picMkLst>
        </pc:picChg>
        <pc:picChg chg="add del mod">
          <ac:chgData name="Mark Mendoza" userId="d982f0e5dd543455" providerId="LiveId" clId="{F59B6CFB-5BB7-4823-AB8E-8F2C364CB41E}" dt="2021-10-21T00:01:11.559" v="19268"/>
          <ac:picMkLst>
            <pc:docMk/>
            <pc:sldMk cId="2673147618" sldId="284"/>
            <ac:picMk id="28" creationId="{0818AAF0-13D4-4872-85ED-ACA5F236C945}"/>
          </ac:picMkLst>
        </pc:picChg>
        <pc:picChg chg="add del mod">
          <ac:chgData name="Mark Mendoza" userId="d982f0e5dd543455" providerId="LiveId" clId="{F59B6CFB-5BB7-4823-AB8E-8F2C364CB41E}" dt="2021-10-10T16:43:55.222" v="5344" actId="21"/>
          <ac:picMkLst>
            <pc:docMk/>
            <pc:sldMk cId="2673147618" sldId="284"/>
            <ac:picMk id="29" creationId="{41C124D7-E84D-404D-AA3A-3B6A7BA9E23F}"/>
          </ac:picMkLst>
        </pc:picChg>
        <pc:picChg chg="add del mod">
          <ac:chgData name="Mark Mendoza" userId="d982f0e5dd543455" providerId="LiveId" clId="{F59B6CFB-5BB7-4823-AB8E-8F2C364CB41E}" dt="2021-10-21T00:01:42.783" v="19269"/>
          <ac:picMkLst>
            <pc:docMk/>
            <pc:sldMk cId="2673147618" sldId="284"/>
            <ac:picMk id="29" creationId="{FD36F1AC-927F-4A80-A52B-11FA5B8D36F8}"/>
          </ac:picMkLst>
        </pc:picChg>
        <pc:picChg chg="add del mod ord">
          <ac:chgData name="Mark Mendoza" userId="d982f0e5dd543455" providerId="LiveId" clId="{F59B6CFB-5BB7-4823-AB8E-8F2C364CB41E}" dt="2021-10-10T17:33:26.530" v="6294" actId="478"/>
          <ac:picMkLst>
            <pc:docMk/>
            <pc:sldMk cId="2673147618" sldId="284"/>
            <ac:picMk id="30" creationId="{45079E92-3413-4086-BEB6-9F704E146E31}"/>
          </ac:picMkLst>
        </pc:picChg>
        <pc:picChg chg="add del mod">
          <ac:chgData name="Mark Mendoza" userId="d982f0e5dd543455" providerId="LiveId" clId="{F59B6CFB-5BB7-4823-AB8E-8F2C364CB41E}" dt="2021-10-21T00:01:57.520" v="19270"/>
          <ac:picMkLst>
            <pc:docMk/>
            <pc:sldMk cId="2673147618" sldId="284"/>
            <ac:picMk id="30" creationId="{A9870C4D-15EF-4E32-A500-76059189DB7C}"/>
          </ac:picMkLst>
        </pc:picChg>
        <pc:picChg chg="add del mod">
          <ac:chgData name="Mark Mendoza" userId="d982f0e5dd543455" providerId="LiveId" clId="{F59B6CFB-5BB7-4823-AB8E-8F2C364CB41E}" dt="2021-10-21T00:02:06.483" v="19271"/>
          <ac:picMkLst>
            <pc:docMk/>
            <pc:sldMk cId="2673147618" sldId="284"/>
            <ac:picMk id="31" creationId="{832F3185-8AE3-4BB3-9E97-896E205CC79B}"/>
          </ac:picMkLst>
        </pc:picChg>
        <pc:picChg chg="add del mod">
          <ac:chgData name="Mark Mendoza" userId="d982f0e5dd543455" providerId="LiveId" clId="{F59B6CFB-5BB7-4823-AB8E-8F2C364CB41E}" dt="2021-10-10T16:46:49.765" v="5433" actId="21"/>
          <ac:picMkLst>
            <pc:docMk/>
            <pc:sldMk cId="2673147618" sldId="284"/>
            <ac:picMk id="32" creationId="{B6B8FE5D-E1F4-4954-9B1D-E7E809C3F999}"/>
          </ac:picMkLst>
        </pc:picChg>
        <pc:picChg chg="add del mod">
          <ac:chgData name="Mark Mendoza" userId="d982f0e5dd543455" providerId="LiveId" clId="{F59B6CFB-5BB7-4823-AB8E-8F2C364CB41E}" dt="2021-10-21T00:02:20.369" v="19272"/>
          <ac:picMkLst>
            <pc:docMk/>
            <pc:sldMk cId="2673147618" sldId="284"/>
            <ac:picMk id="32" creationId="{FEF104D2-78AE-49AC-8543-682CF9DFE0B2}"/>
          </ac:picMkLst>
        </pc:picChg>
        <pc:picChg chg="add del mod">
          <ac:chgData name="Mark Mendoza" userId="d982f0e5dd543455" providerId="LiveId" clId="{F59B6CFB-5BB7-4823-AB8E-8F2C364CB41E}" dt="2021-10-20T14:59:48.884" v="14793" actId="478"/>
          <ac:picMkLst>
            <pc:docMk/>
            <pc:sldMk cId="2673147618" sldId="284"/>
            <ac:picMk id="33" creationId="{D04098EE-7F95-43DD-A366-CB45F8A16FF5}"/>
          </ac:picMkLst>
        </pc:picChg>
        <pc:picChg chg="add del mod">
          <ac:chgData name="Mark Mendoza" userId="d982f0e5dd543455" providerId="LiveId" clId="{F59B6CFB-5BB7-4823-AB8E-8F2C364CB41E}" dt="2021-10-21T00:02:35.163" v="19273"/>
          <ac:picMkLst>
            <pc:docMk/>
            <pc:sldMk cId="2673147618" sldId="284"/>
            <ac:picMk id="34" creationId="{91CBE0AD-FAC1-4FAE-B584-3D410CE75B2A}"/>
          </ac:picMkLst>
        </pc:picChg>
        <pc:picChg chg="add del mod">
          <ac:chgData name="Mark Mendoza" userId="d982f0e5dd543455" providerId="LiveId" clId="{F59B6CFB-5BB7-4823-AB8E-8F2C364CB41E}" dt="2021-10-21T00:04:32.102" v="19382"/>
          <ac:picMkLst>
            <pc:docMk/>
            <pc:sldMk cId="2673147618" sldId="284"/>
            <ac:picMk id="35" creationId="{50BBBF35-AB2C-4A51-A2C2-0790B3D4658D}"/>
          </ac:picMkLst>
        </pc:picChg>
        <pc:picChg chg="add del mod">
          <ac:chgData name="Mark Mendoza" userId="d982f0e5dd543455" providerId="LiveId" clId="{F59B6CFB-5BB7-4823-AB8E-8F2C364CB41E}" dt="2021-10-20T14:59:48.382" v="14792" actId="478"/>
          <ac:picMkLst>
            <pc:docMk/>
            <pc:sldMk cId="2673147618" sldId="284"/>
            <ac:picMk id="36" creationId="{2A2CA8FA-B609-4D78-9C2B-D76732C070AF}"/>
          </ac:picMkLst>
        </pc:picChg>
        <pc:picChg chg="add del mod">
          <ac:chgData name="Mark Mendoza" userId="d982f0e5dd543455" providerId="LiveId" clId="{F59B6CFB-5BB7-4823-AB8E-8F2C364CB41E}" dt="2021-10-10T17:12:58.077" v="6098"/>
          <ac:picMkLst>
            <pc:docMk/>
            <pc:sldMk cId="2673147618" sldId="284"/>
            <ac:picMk id="37" creationId="{5B382064-0255-4953-A9DE-329AF9C29CB4}"/>
          </ac:picMkLst>
        </pc:picChg>
        <pc:picChg chg="add del mod">
          <ac:chgData name="Mark Mendoza" userId="d982f0e5dd543455" providerId="LiveId" clId="{F59B6CFB-5BB7-4823-AB8E-8F2C364CB41E}" dt="2021-10-21T00:04:41.757" v="19383"/>
          <ac:picMkLst>
            <pc:docMk/>
            <pc:sldMk cId="2673147618" sldId="284"/>
            <ac:picMk id="37" creationId="{97B0454F-BFCC-4CFD-8EC7-B700C6940288}"/>
          </ac:picMkLst>
        </pc:picChg>
        <pc:picChg chg="add del mod">
          <ac:chgData name="Mark Mendoza" userId="d982f0e5dd543455" providerId="LiveId" clId="{F59B6CFB-5BB7-4823-AB8E-8F2C364CB41E}" dt="2021-10-10T17:14:35.745" v="6099"/>
          <ac:picMkLst>
            <pc:docMk/>
            <pc:sldMk cId="2673147618" sldId="284"/>
            <ac:picMk id="38" creationId="{1E97E10D-0D72-47DC-8B0F-24E8D0E21F79}"/>
          </ac:picMkLst>
        </pc:picChg>
        <pc:picChg chg="add del mod">
          <ac:chgData name="Mark Mendoza" userId="d982f0e5dd543455" providerId="LiveId" clId="{F59B6CFB-5BB7-4823-AB8E-8F2C364CB41E}" dt="2021-10-21T00:04:53.901" v="19384"/>
          <ac:picMkLst>
            <pc:docMk/>
            <pc:sldMk cId="2673147618" sldId="284"/>
            <ac:picMk id="38" creationId="{E20F640D-DF82-4BFC-ABCF-894E83F2B288}"/>
          </ac:picMkLst>
        </pc:picChg>
        <pc:picChg chg="add del mod">
          <ac:chgData name="Mark Mendoza" userId="d982f0e5dd543455" providerId="LiveId" clId="{F59B6CFB-5BB7-4823-AB8E-8F2C364CB41E}" dt="2021-10-10T17:20:52.249" v="6224"/>
          <ac:picMkLst>
            <pc:docMk/>
            <pc:sldMk cId="2673147618" sldId="284"/>
            <ac:picMk id="39" creationId="{4AF3E5E1-2F86-4598-890D-7C983F7367BD}"/>
          </ac:picMkLst>
        </pc:picChg>
        <pc:picChg chg="add del mod">
          <ac:chgData name="Mark Mendoza" userId="d982f0e5dd543455" providerId="LiveId" clId="{F59B6CFB-5BB7-4823-AB8E-8F2C364CB41E}" dt="2021-10-21T00:10:22.015" v="19389"/>
          <ac:picMkLst>
            <pc:docMk/>
            <pc:sldMk cId="2673147618" sldId="284"/>
            <ac:picMk id="39" creationId="{C2729F05-E58C-4BEB-A570-4B2FB9774DD2}"/>
          </ac:picMkLst>
        </pc:picChg>
        <pc:picChg chg="add del mod">
          <ac:chgData name="Mark Mendoza" userId="d982f0e5dd543455" providerId="LiveId" clId="{F59B6CFB-5BB7-4823-AB8E-8F2C364CB41E}" dt="2021-10-10T17:23:30.885" v="6268" actId="478"/>
          <ac:picMkLst>
            <pc:docMk/>
            <pc:sldMk cId="2673147618" sldId="284"/>
            <ac:picMk id="40" creationId="{1C7AF16E-8104-44E2-B573-ECB55DCB4030}"/>
          </ac:picMkLst>
        </pc:picChg>
        <pc:picChg chg="add mod">
          <ac:chgData name="Mark Mendoza" userId="d982f0e5dd543455" providerId="LiveId" clId="{F59B6CFB-5BB7-4823-AB8E-8F2C364CB41E}" dt="2021-10-21T00:06:37.126" v="19386"/>
          <ac:picMkLst>
            <pc:docMk/>
            <pc:sldMk cId="2673147618" sldId="284"/>
            <ac:picMk id="40" creationId="{63169CC1-BDF0-4E65-8DEB-F340FA79F0F4}"/>
          </ac:picMkLst>
        </pc:picChg>
        <pc:picChg chg="add del mod">
          <ac:chgData name="Mark Mendoza" userId="d982f0e5dd543455" providerId="LiveId" clId="{F59B6CFB-5BB7-4823-AB8E-8F2C364CB41E}" dt="2021-10-10T17:30:44.593" v="6272"/>
          <ac:picMkLst>
            <pc:docMk/>
            <pc:sldMk cId="2673147618" sldId="284"/>
            <ac:picMk id="41" creationId="{715398E5-1D05-49A5-BFFD-D22FEFDA04AF}"/>
          </ac:picMkLst>
        </pc:picChg>
        <pc:picChg chg="add del mod">
          <ac:chgData name="Mark Mendoza" userId="d982f0e5dd543455" providerId="LiveId" clId="{F59B6CFB-5BB7-4823-AB8E-8F2C364CB41E}" dt="2021-10-21T00:11:11.186" v="19390"/>
          <ac:picMkLst>
            <pc:docMk/>
            <pc:sldMk cId="2673147618" sldId="284"/>
            <ac:picMk id="41" creationId="{A6623BBE-7FA6-432C-929A-435499324A99}"/>
          </ac:picMkLst>
        </pc:picChg>
        <pc:picChg chg="add del mod">
          <ac:chgData name="Mark Mendoza" userId="d982f0e5dd543455" providerId="LiveId" clId="{F59B6CFB-5BB7-4823-AB8E-8F2C364CB41E}" dt="2021-10-20T23:55:36.492" v="19208"/>
          <ac:picMkLst>
            <pc:docMk/>
            <pc:sldMk cId="2673147618" sldId="284"/>
            <ac:picMk id="42" creationId="{36B9A19E-4C2D-4E76-948A-D213F49378CC}"/>
          </ac:picMkLst>
        </pc:picChg>
        <pc:picChg chg="add del mod">
          <ac:chgData name="Mark Mendoza" userId="d982f0e5dd543455" providerId="LiveId" clId="{F59B6CFB-5BB7-4823-AB8E-8F2C364CB41E}" dt="2021-10-21T00:11:48.826" v="19391"/>
          <ac:picMkLst>
            <pc:docMk/>
            <pc:sldMk cId="2673147618" sldId="284"/>
            <ac:picMk id="43" creationId="{B8A4174D-1798-4FD3-B22B-6951BF2DBF63}"/>
          </ac:picMkLst>
        </pc:picChg>
        <pc:picChg chg="add del mod ord">
          <ac:chgData name="Mark Mendoza" userId="d982f0e5dd543455" providerId="LiveId" clId="{F59B6CFB-5BB7-4823-AB8E-8F2C364CB41E}" dt="2021-10-20T15:05:20.318" v="14798" actId="478"/>
          <ac:picMkLst>
            <pc:docMk/>
            <pc:sldMk cId="2673147618" sldId="284"/>
            <ac:picMk id="44" creationId="{F79A18B6-3ECC-44F3-93BD-58B52770B0D6}"/>
          </ac:picMkLst>
        </pc:picChg>
        <pc:picChg chg="add del mod">
          <ac:chgData name="Mark Mendoza" userId="d982f0e5dd543455" providerId="LiveId" clId="{F59B6CFB-5BB7-4823-AB8E-8F2C364CB41E}" dt="2021-10-21T00:12:42.145" v="19392"/>
          <ac:picMkLst>
            <pc:docMk/>
            <pc:sldMk cId="2673147618" sldId="284"/>
            <ac:picMk id="45" creationId="{727F6483-07D4-46BF-AC26-01B50684844F}"/>
          </ac:picMkLst>
        </pc:picChg>
        <pc:picChg chg="add del mod">
          <ac:chgData name="Mark Mendoza" userId="d982f0e5dd543455" providerId="LiveId" clId="{F59B6CFB-5BB7-4823-AB8E-8F2C364CB41E}" dt="2021-10-21T02:59:57.874" v="20224"/>
          <ac:picMkLst>
            <pc:docMk/>
            <pc:sldMk cId="2673147618" sldId="284"/>
            <ac:picMk id="46" creationId="{F661396F-5187-4CC9-B6C9-8EE47812DF7A}"/>
          </ac:picMkLst>
        </pc:picChg>
        <pc:picChg chg="add mod">
          <ac:chgData name="Mark Mendoza" userId="d982f0e5dd543455" providerId="LiveId" clId="{F59B6CFB-5BB7-4823-AB8E-8F2C364CB41E}" dt="2021-10-21T00:14:08.683" v="19394"/>
          <ac:picMkLst>
            <pc:docMk/>
            <pc:sldMk cId="2673147618" sldId="284"/>
            <ac:picMk id="47" creationId="{F9C7978A-095A-4C87-BE28-AA4175526B4F}"/>
          </ac:picMkLst>
        </pc:picChg>
        <pc:picChg chg="add del mod">
          <ac:chgData name="Mark Mendoza" userId="d982f0e5dd543455" providerId="LiveId" clId="{F59B6CFB-5BB7-4823-AB8E-8F2C364CB41E}" dt="2021-10-21T03:00:13.758" v="20225"/>
          <ac:picMkLst>
            <pc:docMk/>
            <pc:sldMk cId="2673147618" sldId="284"/>
            <ac:picMk id="48" creationId="{4F398305-8954-482B-9386-27F0BD4B76F7}"/>
          </ac:picMkLst>
        </pc:picChg>
        <pc:picChg chg="add del mod">
          <ac:chgData name="Mark Mendoza" userId="d982f0e5dd543455" providerId="LiveId" clId="{F59B6CFB-5BB7-4823-AB8E-8F2C364CB41E}" dt="2021-10-21T03:00:29.717" v="20226"/>
          <ac:picMkLst>
            <pc:docMk/>
            <pc:sldMk cId="2673147618" sldId="284"/>
            <ac:picMk id="49" creationId="{51FA8241-AAF3-47E0-9882-C619885D980F}"/>
          </ac:picMkLst>
        </pc:picChg>
        <pc:picChg chg="add del mod">
          <ac:chgData name="Mark Mendoza" userId="d982f0e5dd543455" providerId="LiveId" clId="{F59B6CFB-5BB7-4823-AB8E-8F2C364CB41E}" dt="2021-10-21T03:00:46.620" v="20227"/>
          <ac:picMkLst>
            <pc:docMk/>
            <pc:sldMk cId="2673147618" sldId="284"/>
            <ac:picMk id="50" creationId="{0225E2D2-51BF-4335-9DE5-FF08EE52AEA2}"/>
          </ac:picMkLst>
        </pc:picChg>
        <pc:picChg chg="add del mod">
          <ac:chgData name="Mark Mendoza" userId="d982f0e5dd543455" providerId="LiveId" clId="{F59B6CFB-5BB7-4823-AB8E-8F2C364CB41E}" dt="2021-10-21T03:01:25.551" v="20228"/>
          <ac:picMkLst>
            <pc:docMk/>
            <pc:sldMk cId="2673147618" sldId="284"/>
            <ac:picMk id="51" creationId="{44E0B3C1-A0D6-4D49-B2E4-F2B9E7D38552}"/>
          </ac:picMkLst>
        </pc:picChg>
        <pc:picChg chg="add del mod">
          <ac:chgData name="Mark Mendoza" userId="d982f0e5dd543455" providerId="LiveId" clId="{F59B6CFB-5BB7-4823-AB8E-8F2C364CB41E}" dt="2021-10-21T03:01:38.173" v="20229"/>
          <ac:picMkLst>
            <pc:docMk/>
            <pc:sldMk cId="2673147618" sldId="284"/>
            <ac:picMk id="52" creationId="{46540BE7-B3CA-45BB-8E2B-5C279078FB5B}"/>
          </ac:picMkLst>
        </pc:picChg>
        <pc:picChg chg="add del mod">
          <ac:chgData name="Mark Mendoza" userId="d982f0e5dd543455" providerId="LiveId" clId="{F59B6CFB-5BB7-4823-AB8E-8F2C364CB41E}" dt="2021-10-21T03:01:51.232" v="20230"/>
          <ac:picMkLst>
            <pc:docMk/>
            <pc:sldMk cId="2673147618" sldId="284"/>
            <ac:picMk id="53" creationId="{DBFE2CD3-0535-41F3-8FA9-54DC977126A7}"/>
          </ac:picMkLst>
        </pc:picChg>
        <pc:picChg chg="add del mod">
          <ac:chgData name="Mark Mendoza" userId="d982f0e5dd543455" providerId="LiveId" clId="{F59B6CFB-5BB7-4823-AB8E-8F2C364CB41E}" dt="2021-10-21T03:02:01.766" v="20231"/>
          <ac:picMkLst>
            <pc:docMk/>
            <pc:sldMk cId="2673147618" sldId="284"/>
            <ac:picMk id="54" creationId="{D4DA08D4-17C5-4574-8FD9-58A6E81A5779}"/>
          </ac:picMkLst>
        </pc:picChg>
        <pc:picChg chg="add del mod">
          <ac:chgData name="Mark Mendoza" userId="d982f0e5dd543455" providerId="LiveId" clId="{F59B6CFB-5BB7-4823-AB8E-8F2C364CB41E}" dt="2021-10-21T03:02:33.961" v="20313"/>
          <ac:picMkLst>
            <pc:docMk/>
            <pc:sldMk cId="2673147618" sldId="284"/>
            <ac:picMk id="55" creationId="{375C85CF-83C1-4C38-A31B-405D128FA713}"/>
          </ac:picMkLst>
        </pc:picChg>
        <pc:picChg chg="add del mod">
          <ac:chgData name="Mark Mendoza" userId="d982f0e5dd543455" providerId="LiveId" clId="{F59B6CFB-5BB7-4823-AB8E-8F2C364CB41E}" dt="2021-10-21T03:02:53.474" v="20314"/>
          <ac:picMkLst>
            <pc:docMk/>
            <pc:sldMk cId="2673147618" sldId="284"/>
            <ac:picMk id="56" creationId="{A34E32CC-33DC-4C6E-A922-ABCF7AC015D4}"/>
          </ac:picMkLst>
        </pc:picChg>
        <pc:picChg chg="add del mod">
          <ac:chgData name="Mark Mendoza" userId="d982f0e5dd543455" providerId="LiveId" clId="{F59B6CFB-5BB7-4823-AB8E-8F2C364CB41E}" dt="2021-10-21T03:03:10.163" v="20315"/>
          <ac:picMkLst>
            <pc:docMk/>
            <pc:sldMk cId="2673147618" sldId="284"/>
            <ac:picMk id="57" creationId="{A73727C3-9FF8-45E9-9B32-E0D09DA138E0}"/>
          </ac:picMkLst>
        </pc:picChg>
        <pc:picChg chg="add del mod">
          <ac:chgData name="Mark Mendoza" userId="d982f0e5dd543455" providerId="LiveId" clId="{F59B6CFB-5BB7-4823-AB8E-8F2C364CB41E}" dt="2021-10-21T03:03:38.302" v="20316"/>
          <ac:picMkLst>
            <pc:docMk/>
            <pc:sldMk cId="2673147618" sldId="284"/>
            <ac:picMk id="58" creationId="{D6DF4058-953D-465C-BEBD-E55C6230E8DF}"/>
          </ac:picMkLst>
        </pc:picChg>
        <pc:picChg chg="add del mod">
          <ac:chgData name="Mark Mendoza" userId="d982f0e5dd543455" providerId="LiveId" clId="{F59B6CFB-5BB7-4823-AB8E-8F2C364CB41E}" dt="2021-10-21T03:06:00.505" v="20394"/>
          <ac:picMkLst>
            <pc:docMk/>
            <pc:sldMk cId="2673147618" sldId="284"/>
            <ac:picMk id="59" creationId="{65774FBB-B3C9-45C4-9DBD-E7EDCE6F75E8}"/>
          </ac:picMkLst>
        </pc:picChg>
        <pc:picChg chg="add del mod">
          <ac:chgData name="Mark Mendoza" userId="d982f0e5dd543455" providerId="LiveId" clId="{F59B6CFB-5BB7-4823-AB8E-8F2C364CB41E}" dt="2021-10-21T03:06:42.072" v="20395"/>
          <ac:picMkLst>
            <pc:docMk/>
            <pc:sldMk cId="2673147618" sldId="284"/>
            <ac:picMk id="60" creationId="{9F81CC3F-1141-4356-B86B-3E6220779A6A}"/>
          </ac:picMkLst>
        </pc:picChg>
        <pc:picChg chg="add del mod">
          <ac:chgData name="Mark Mendoza" userId="d982f0e5dd543455" providerId="LiveId" clId="{F59B6CFB-5BB7-4823-AB8E-8F2C364CB41E}" dt="2021-10-21T03:06:56.573" v="20396"/>
          <ac:picMkLst>
            <pc:docMk/>
            <pc:sldMk cId="2673147618" sldId="284"/>
            <ac:picMk id="61" creationId="{CF0090B8-0FA6-4DDB-AEA8-0423959719C5}"/>
          </ac:picMkLst>
        </pc:picChg>
        <pc:picChg chg="add del mod">
          <ac:chgData name="Mark Mendoza" userId="d982f0e5dd543455" providerId="LiveId" clId="{F59B6CFB-5BB7-4823-AB8E-8F2C364CB41E}" dt="2021-10-21T03:07:22.487" v="20397"/>
          <ac:picMkLst>
            <pc:docMk/>
            <pc:sldMk cId="2673147618" sldId="284"/>
            <ac:picMk id="62" creationId="{DB47133B-49E9-4A76-8423-76DA36CABE2A}"/>
          </ac:picMkLst>
        </pc:picChg>
        <pc:picChg chg="add del mod">
          <ac:chgData name="Mark Mendoza" userId="d982f0e5dd543455" providerId="LiveId" clId="{F59B6CFB-5BB7-4823-AB8E-8F2C364CB41E}" dt="2021-10-21T03:08:57.003" v="20420"/>
          <ac:picMkLst>
            <pc:docMk/>
            <pc:sldMk cId="2673147618" sldId="284"/>
            <ac:picMk id="63" creationId="{68C204A5-0D20-4252-A784-201C24207E45}"/>
          </ac:picMkLst>
        </pc:picChg>
        <pc:picChg chg="add mod">
          <ac:chgData name="Mark Mendoza" userId="d982f0e5dd543455" providerId="LiveId" clId="{F59B6CFB-5BB7-4823-AB8E-8F2C364CB41E}" dt="2021-10-21T03:08:33.287" v="20419"/>
          <ac:picMkLst>
            <pc:docMk/>
            <pc:sldMk cId="2673147618" sldId="284"/>
            <ac:picMk id="64" creationId="{FCFBC3B4-3F0F-454E-9E54-B0F051AE88F1}"/>
          </ac:picMkLst>
        </pc:picChg>
        <pc:picChg chg="add del mod">
          <ac:chgData name="Mark Mendoza" userId="d982f0e5dd543455" providerId="LiveId" clId="{F59B6CFB-5BB7-4823-AB8E-8F2C364CB41E}" dt="2021-10-21T03:09:51.607" v="20421"/>
          <ac:picMkLst>
            <pc:docMk/>
            <pc:sldMk cId="2673147618" sldId="284"/>
            <ac:picMk id="65" creationId="{462BD7A7-83E5-428D-9AC4-CDEF8E11FFD2}"/>
          </ac:picMkLst>
        </pc:picChg>
        <pc:picChg chg="add del mod">
          <ac:chgData name="Mark Mendoza" userId="d982f0e5dd543455" providerId="LiveId" clId="{F59B6CFB-5BB7-4823-AB8E-8F2C364CB41E}" dt="2021-10-21T06:29:18.622" v="21479"/>
          <ac:picMkLst>
            <pc:docMk/>
            <pc:sldMk cId="2673147618" sldId="284"/>
            <ac:picMk id="66" creationId="{20CBE6A1-C578-4891-BD27-361825E480EE}"/>
          </ac:picMkLst>
        </pc:picChg>
        <pc:picChg chg="add mod">
          <ac:chgData name="Mark Mendoza" userId="d982f0e5dd543455" providerId="LiveId" clId="{F59B6CFB-5BB7-4823-AB8E-8F2C364CB41E}" dt="2021-10-21T05:58:10.577" v="21154"/>
          <ac:picMkLst>
            <pc:docMk/>
            <pc:sldMk cId="2673147618" sldId="284"/>
            <ac:picMk id="67" creationId="{62006F58-42E0-4A6D-88AA-1E19B2F9954A}"/>
          </ac:picMkLst>
        </pc:picChg>
        <pc:picChg chg="add mod">
          <ac:chgData name="Mark Mendoza" userId="d982f0e5dd543455" providerId="LiveId" clId="{F59B6CFB-5BB7-4823-AB8E-8F2C364CB41E}" dt="2021-10-21T06:29:18.622" v="21479"/>
          <ac:picMkLst>
            <pc:docMk/>
            <pc:sldMk cId="2673147618" sldId="284"/>
            <ac:picMk id="68" creationId="{1900B26E-5840-4D78-ACAB-B941D9F7A151}"/>
          </ac:picMkLst>
        </pc:picChg>
        <pc:cxnChg chg="add del">
          <ac:chgData name="Mark Mendoza" userId="d982f0e5dd543455" providerId="LiveId" clId="{F59B6CFB-5BB7-4823-AB8E-8F2C364CB41E}" dt="2021-10-10T16:04:34.631" v="3192" actId="478"/>
          <ac:cxnSpMkLst>
            <pc:docMk/>
            <pc:sldMk cId="2673147618" sldId="284"/>
            <ac:cxnSpMk id="9" creationId="{F58DEC78-4FB6-458B-B98D-64A6DCEE80DF}"/>
          </ac:cxnSpMkLst>
        </pc:cxnChg>
        <pc:cxnChg chg="add del mod">
          <ac:chgData name="Mark Mendoza" userId="d982f0e5dd543455" providerId="LiveId" clId="{F59B6CFB-5BB7-4823-AB8E-8F2C364CB41E}" dt="2021-10-20T14:59:46.385" v="14790" actId="478"/>
          <ac:cxnSpMkLst>
            <pc:docMk/>
            <pc:sldMk cId="2673147618" sldId="284"/>
            <ac:cxnSpMk id="11" creationId="{7DECD96E-3B32-41C0-A09B-3B35C9D0D467}"/>
          </ac:cxnSpMkLst>
        </pc:cxnChg>
        <pc:cxnChg chg="add del mod">
          <ac:chgData name="Mark Mendoza" userId="d982f0e5dd543455" providerId="LiveId" clId="{F59B6CFB-5BB7-4823-AB8E-8F2C364CB41E}" dt="2021-10-20T14:59:46.385" v="14790" actId="478"/>
          <ac:cxnSpMkLst>
            <pc:docMk/>
            <pc:sldMk cId="2673147618" sldId="284"/>
            <ac:cxnSpMk id="19" creationId="{5E7526B7-A946-4EE7-AE98-95ACF22B360F}"/>
          </ac:cxnSpMkLst>
        </pc:cxnChg>
      </pc:sldChg>
      <pc:sldChg chg="addSp delSp modSp add mod delAnim modAnim">
        <pc:chgData name="Mark Mendoza" userId="d982f0e5dd543455" providerId="LiveId" clId="{F59B6CFB-5BB7-4823-AB8E-8F2C364CB41E}" dt="2021-10-10T17:38:30.195" v="6305"/>
        <pc:sldMkLst>
          <pc:docMk/>
          <pc:sldMk cId="0" sldId="290"/>
        </pc:sldMkLst>
        <pc:spChg chg="mod">
          <ac:chgData name="Mark Mendoza" userId="d982f0e5dd543455" providerId="LiveId" clId="{F59B6CFB-5BB7-4823-AB8E-8F2C364CB41E}" dt="2021-10-10T15:38:21.669" v="2092" actId="1076"/>
          <ac:spMkLst>
            <pc:docMk/>
            <pc:sldMk cId="0" sldId="290"/>
            <ac:spMk id="8" creationId="{00000000-0000-0000-0000-000000000000}"/>
          </ac:spMkLst>
        </pc:spChg>
        <pc:spChg chg="mod">
          <ac:chgData name="Mark Mendoza" userId="d982f0e5dd543455" providerId="LiveId" clId="{F59B6CFB-5BB7-4823-AB8E-8F2C364CB41E}" dt="2021-10-10T15:38:29.671" v="2098" actId="1076"/>
          <ac:spMkLst>
            <pc:docMk/>
            <pc:sldMk cId="0" sldId="290"/>
            <ac:spMk id="9" creationId="{00000000-0000-0000-0000-000000000000}"/>
          </ac:spMkLst>
        </pc:spChg>
        <pc:picChg chg="add del mod">
          <ac:chgData name="Mark Mendoza" userId="d982f0e5dd543455" providerId="LiveId" clId="{F59B6CFB-5BB7-4823-AB8E-8F2C364CB41E}" dt="2021-10-10T17:14:46.314" v="6100" actId="478"/>
          <ac:picMkLst>
            <pc:docMk/>
            <pc:sldMk cId="0" sldId="290"/>
            <ac:picMk id="3" creationId="{52BC3EC3-259B-4FDF-9748-D99FC1115321}"/>
          </ac:picMkLst>
        </pc:picChg>
        <pc:picChg chg="add del mod">
          <ac:chgData name="Mark Mendoza" userId="d982f0e5dd543455" providerId="LiveId" clId="{F59B6CFB-5BB7-4823-AB8E-8F2C364CB41E}" dt="2021-10-10T17:21:27.505" v="6225" actId="478"/>
          <ac:picMkLst>
            <pc:docMk/>
            <pc:sldMk cId="0" sldId="290"/>
            <ac:picMk id="10" creationId="{F8DF1CF5-1B6E-4ACD-936F-22E7F0FD3D59}"/>
          </ac:picMkLst>
        </pc:picChg>
        <pc:picChg chg="add del mod">
          <ac:chgData name="Mark Mendoza" userId="d982f0e5dd543455" providerId="LiveId" clId="{F59B6CFB-5BB7-4823-AB8E-8F2C364CB41E}" dt="2021-10-10T17:38:29.879" v="6304" actId="478"/>
          <ac:picMkLst>
            <pc:docMk/>
            <pc:sldMk cId="0" sldId="290"/>
            <ac:picMk id="11" creationId="{F39AFA2F-CBDF-446F-9E31-99BF86E11ABC}"/>
          </ac:picMkLst>
        </pc:picChg>
        <pc:picChg chg="del">
          <ac:chgData name="Mark Mendoza" userId="d982f0e5dd543455" providerId="LiveId" clId="{F59B6CFB-5BB7-4823-AB8E-8F2C364CB41E}" dt="2021-10-10T17:14:35.745" v="6099"/>
          <ac:picMkLst>
            <pc:docMk/>
            <pc:sldMk cId="0" sldId="290"/>
            <ac:picMk id="12" creationId="{4B9A30B4-FF1C-ED4B-96CC-50726344557B}"/>
          </ac:picMkLst>
        </pc:picChg>
        <pc:picChg chg="add del mod">
          <ac:chgData name="Mark Mendoza" userId="d982f0e5dd543455" providerId="LiveId" clId="{F59B6CFB-5BB7-4823-AB8E-8F2C364CB41E}" dt="2021-10-10T17:30:44.593" v="6272"/>
          <ac:picMkLst>
            <pc:docMk/>
            <pc:sldMk cId="0" sldId="290"/>
            <ac:picMk id="13" creationId="{5FD35FC7-CA20-430C-874C-8AC4691457CD}"/>
          </ac:picMkLst>
        </pc:picChg>
        <pc:picChg chg="add del mod">
          <ac:chgData name="Mark Mendoza" userId="d982f0e5dd543455" providerId="LiveId" clId="{F59B6CFB-5BB7-4823-AB8E-8F2C364CB41E}" dt="2021-10-10T17:30:49.119" v="6273" actId="478"/>
          <ac:picMkLst>
            <pc:docMk/>
            <pc:sldMk cId="0" sldId="290"/>
            <ac:picMk id="14" creationId="{FB032F75-6992-4EAF-ACA4-E76FB2E0B9E9}"/>
          </ac:picMkLst>
        </pc:picChg>
        <pc:picChg chg="add mod">
          <ac:chgData name="Mark Mendoza" userId="d982f0e5dd543455" providerId="LiveId" clId="{F59B6CFB-5BB7-4823-AB8E-8F2C364CB41E}" dt="2021-10-10T17:38:30.195" v="6305"/>
          <ac:picMkLst>
            <pc:docMk/>
            <pc:sldMk cId="0" sldId="290"/>
            <ac:picMk id="15" creationId="{C19F874E-2248-488F-BAC9-128A7501566C}"/>
          </ac:picMkLst>
        </pc:picChg>
      </pc:sldChg>
      <pc:sldChg chg="modSp add mod">
        <pc:chgData name="Mark Mendoza" userId="d982f0e5dd543455" providerId="LiveId" clId="{F59B6CFB-5BB7-4823-AB8E-8F2C364CB41E}" dt="2021-10-10T17:38:46.144" v="6307" actId="1076"/>
        <pc:sldMkLst>
          <pc:docMk/>
          <pc:sldMk cId="0" sldId="291"/>
        </pc:sldMkLst>
        <pc:picChg chg="mod">
          <ac:chgData name="Mark Mendoza" userId="d982f0e5dd543455" providerId="LiveId" clId="{F59B6CFB-5BB7-4823-AB8E-8F2C364CB41E}" dt="2021-10-10T17:38:46.144" v="6307" actId="1076"/>
          <ac:picMkLst>
            <pc:docMk/>
            <pc:sldMk cId="0" sldId="291"/>
            <ac:picMk id="12" creationId="{7491EB3C-0457-5A45-BCD7-7B580AC3B444}"/>
          </ac:picMkLst>
        </pc:picChg>
      </pc:sldChg>
      <pc:sldChg chg="add">
        <pc:chgData name="Mark Mendoza" userId="d982f0e5dd543455" providerId="LiveId" clId="{F59B6CFB-5BB7-4823-AB8E-8F2C364CB41E}" dt="2021-10-10T15:35:48.782" v="2055"/>
        <pc:sldMkLst>
          <pc:docMk/>
          <pc:sldMk cId="0" sldId="292"/>
        </pc:sldMkLst>
      </pc:sldChg>
      <pc:sldChg chg="add">
        <pc:chgData name="Mark Mendoza" userId="d982f0e5dd543455" providerId="LiveId" clId="{F59B6CFB-5BB7-4823-AB8E-8F2C364CB41E}" dt="2021-10-10T15:35:48.782" v="2055"/>
        <pc:sldMkLst>
          <pc:docMk/>
          <pc:sldMk cId="0" sldId="293"/>
        </pc:sldMkLst>
      </pc:sldChg>
      <pc:sldChg chg="addSp delSp modSp add del mod modClrScheme delAnim chgLayout">
        <pc:chgData name="Mark Mendoza" userId="d982f0e5dd543455" providerId="LiveId" clId="{F59B6CFB-5BB7-4823-AB8E-8F2C364CB41E}" dt="2021-10-21T07:07:26.741" v="22823" actId="47"/>
        <pc:sldMkLst>
          <pc:docMk/>
          <pc:sldMk cId="1096058048" sldId="294"/>
        </pc:sldMkLst>
        <pc:spChg chg="del mod">
          <ac:chgData name="Mark Mendoza" userId="d982f0e5dd543455" providerId="LiveId" clId="{F59B6CFB-5BB7-4823-AB8E-8F2C364CB41E}" dt="2021-10-20T14:02:45.121" v="13109" actId="478"/>
          <ac:spMkLst>
            <pc:docMk/>
            <pc:sldMk cId="1096058048" sldId="294"/>
            <ac:spMk id="2" creationId="{00000000-0000-0000-0000-000000000000}"/>
          </ac:spMkLst>
        </pc:spChg>
        <pc:spChg chg="add del mod ord">
          <ac:chgData name="Mark Mendoza" userId="d982f0e5dd543455" providerId="LiveId" clId="{F59B6CFB-5BB7-4823-AB8E-8F2C364CB41E}" dt="2021-10-20T14:03:56.303" v="13126" actId="478"/>
          <ac:spMkLst>
            <pc:docMk/>
            <pc:sldMk cId="1096058048" sldId="294"/>
            <ac:spMk id="3" creationId="{2A54E660-278E-4119-B548-693963215492}"/>
          </ac:spMkLst>
        </pc:spChg>
        <pc:spChg chg="del mod">
          <ac:chgData name="Mark Mendoza" userId="d982f0e5dd543455" providerId="LiveId" clId="{F59B6CFB-5BB7-4823-AB8E-8F2C364CB41E}" dt="2021-10-20T14:03:43.608" v="13121" actId="478"/>
          <ac:spMkLst>
            <pc:docMk/>
            <pc:sldMk cId="1096058048" sldId="294"/>
            <ac:spMk id="5" creationId="{00000000-0000-0000-0000-000000000000}"/>
          </ac:spMkLst>
        </pc:spChg>
        <pc:spChg chg="add mod ord">
          <ac:chgData name="Mark Mendoza" userId="d982f0e5dd543455" providerId="LiveId" clId="{F59B6CFB-5BB7-4823-AB8E-8F2C364CB41E}" dt="2021-10-20T14:49:52.717" v="14707" actId="113"/>
          <ac:spMkLst>
            <pc:docMk/>
            <pc:sldMk cId="1096058048" sldId="294"/>
            <ac:spMk id="6" creationId="{AA91B4FB-99BE-4F54-850E-746D59D7DA57}"/>
          </ac:spMkLst>
        </pc:spChg>
        <pc:spChg chg="del mod">
          <ac:chgData name="Mark Mendoza" userId="d982f0e5dd543455" providerId="LiveId" clId="{F59B6CFB-5BB7-4823-AB8E-8F2C364CB41E}" dt="2021-10-20T14:04:15.722" v="13139" actId="478"/>
          <ac:spMkLst>
            <pc:docMk/>
            <pc:sldMk cId="1096058048" sldId="294"/>
            <ac:spMk id="7" creationId="{00000000-0000-0000-0000-000000000000}"/>
          </ac:spMkLst>
        </pc:spChg>
        <pc:spChg chg="mod">
          <ac:chgData name="Mark Mendoza" userId="d982f0e5dd543455" providerId="LiveId" clId="{F59B6CFB-5BB7-4823-AB8E-8F2C364CB41E}" dt="2021-10-20T14:34:59.892" v="14701" actId="1076"/>
          <ac:spMkLst>
            <pc:docMk/>
            <pc:sldMk cId="1096058048" sldId="294"/>
            <ac:spMk id="8" creationId="{00000000-0000-0000-0000-000000000000}"/>
          </ac:spMkLst>
        </pc:spChg>
        <pc:spChg chg="add del mod">
          <ac:chgData name="Mark Mendoza" userId="d982f0e5dd543455" providerId="LiveId" clId="{F59B6CFB-5BB7-4823-AB8E-8F2C364CB41E}" dt="2021-10-20T14:03:54.129" v="13125" actId="21"/>
          <ac:spMkLst>
            <pc:docMk/>
            <pc:sldMk cId="1096058048" sldId="294"/>
            <ac:spMk id="11" creationId="{3951EE6B-2CC4-4F28-8D4B-851DF12E0584}"/>
          </ac:spMkLst>
        </pc:spChg>
        <pc:spChg chg="del mod">
          <ac:chgData name="Mark Mendoza" userId="d982f0e5dd543455" providerId="LiveId" clId="{F59B6CFB-5BB7-4823-AB8E-8F2C364CB41E}" dt="2021-10-20T14:15:24.206" v="13841" actId="478"/>
          <ac:spMkLst>
            <pc:docMk/>
            <pc:sldMk cId="1096058048" sldId="294"/>
            <ac:spMk id="13" creationId="{75A79768-E98D-7747-BAF8-BE6086BF9440}"/>
          </ac:spMkLst>
        </pc:spChg>
        <pc:spChg chg="add mod">
          <ac:chgData name="Mark Mendoza" userId="d982f0e5dd543455" providerId="LiveId" clId="{F59B6CFB-5BB7-4823-AB8E-8F2C364CB41E}" dt="2021-10-20T14:03:56.494" v="13127"/>
          <ac:spMkLst>
            <pc:docMk/>
            <pc:sldMk cId="1096058048" sldId="294"/>
            <ac:spMk id="14" creationId="{B82E14A8-4ED1-4922-9055-063633B49C3C}"/>
          </ac:spMkLst>
        </pc:spChg>
        <pc:spChg chg="add del mod">
          <ac:chgData name="Mark Mendoza" userId="d982f0e5dd543455" providerId="LiveId" clId="{F59B6CFB-5BB7-4823-AB8E-8F2C364CB41E}" dt="2021-10-20T14:15:12.549" v="13828" actId="478"/>
          <ac:spMkLst>
            <pc:docMk/>
            <pc:sldMk cId="1096058048" sldId="294"/>
            <ac:spMk id="17" creationId="{341F5E00-7546-429D-A481-F716317EC452}"/>
          </ac:spMkLst>
        </pc:spChg>
        <pc:spChg chg="add mod">
          <ac:chgData name="Mark Mendoza" userId="d982f0e5dd543455" providerId="LiveId" clId="{F59B6CFB-5BB7-4823-AB8E-8F2C364CB41E}" dt="2021-10-20T14:34:59.892" v="14701" actId="1076"/>
          <ac:spMkLst>
            <pc:docMk/>
            <pc:sldMk cId="1096058048" sldId="294"/>
            <ac:spMk id="18" creationId="{09EA62F1-79E1-4934-9F49-D4106D96E5B0}"/>
          </ac:spMkLst>
        </pc:spChg>
        <pc:spChg chg="add mod">
          <ac:chgData name="Mark Mendoza" userId="d982f0e5dd543455" providerId="LiveId" clId="{F59B6CFB-5BB7-4823-AB8E-8F2C364CB41E}" dt="2021-10-20T14:34:59.892" v="14701" actId="1076"/>
          <ac:spMkLst>
            <pc:docMk/>
            <pc:sldMk cId="1096058048" sldId="294"/>
            <ac:spMk id="19" creationId="{32248A5A-B735-43AB-92BF-E96A72072AD2}"/>
          </ac:spMkLst>
        </pc:spChg>
        <pc:graphicFrameChg chg="add mod modGraphic">
          <ac:chgData name="Mark Mendoza" userId="d982f0e5dd543455" providerId="LiveId" clId="{F59B6CFB-5BB7-4823-AB8E-8F2C364CB41E}" dt="2021-10-20T14:34:59.892" v="14701" actId="1076"/>
          <ac:graphicFrameMkLst>
            <pc:docMk/>
            <pc:sldMk cId="1096058048" sldId="294"/>
            <ac:graphicFrameMk id="9" creationId="{6F930936-E23E-4990-B8D4-A2069424B965}"/>
          </ac:graphicFrameMkLst>
        </pc:graphicFrameChg>
        <pc:graphicFrameChg chg="add mod modGraphic">
          <ac:chgData name="Mark Mendoza" userId="d982f0e5dd543455" providerId="LiveId" clId="{F59B6CFB-5BB7-4823-AB8E-8F2C364CB41E}" dt="2021-10-20T14:34:59.892" v="14701" actId="1076"/>
          <ac:graphicFrameMkLst>
            <pc:docMk/>
            <pc:sldMk cId="1096058048" sldId="294"/>
            <ac:graphicFrameMk id="12" creationId="{7BB9F070-2DB9-45A9-9D80-B296A3395359}"/>
          </ac:graphicFrameMkLst>
        </pc:graphicFrameChg>
        <pc:picChg chg="del">
          <ac:chgData name="Mark Mendoza" userId="d982f0e5dd543455" providerId="LiveId" clId="{F59B6CFB-5BB7-4823-AB8E-8F2C364CB41E}" dt="2021-10-21T07:06:59.059" v="22812" actId="21"/>
          <ac:picMkLst>
            <pc:docMk/>
            <pc:sldMk cId="1096058048" sldId="294"/>
            <ac:picMk id="3" creationId="{B7B6E693-6740-E942-963C-8AD24DE336E9}"/>
          </ac:picMkLst>
        </pc:picChg>
        <pc:picChg chg="del mod ord">
          <ac:chgData name="Mark Mendoza" userId="d982f0e5dd543455" providerId="LiveId" clId="{F59B6CFB-5BB7-4823-AB8E-8F2C364CB41E}" dt="2021-10-20T14:15:10.341" v="13827" actId="478"/>
          <ac:picMkLst>
            <pc:docMk/>
            <pc:sldMk cId="1096058048" sldId="294"/>
            <ac:picMk id="4" creationId="{00000000-0000-0000-0000-000000000000}"/>
          </ac:picMkLst>
        </pc:picChg>
        <pc:picChg chg="del mod">
          <ac:chgData name="Mark Mendoza" userId="d982f0e5dd543455" providerId="LiveId" clId="{F59B6CFB-5BB7-4823-AB8E-8F2C364CB41E}" dt="2021-10-20T14:15:09.943" v="13826" actId="478"/>
          <ac:picMkLst>
            <pc:docMk/>
            <pc:sldMk cId="1096058048" sldId="294"/>
            <ac:picMk id="10" creationId="{282E58A1-CE12-9A4F-90BA-FA61C5744A2A}"/>
          </ac:picMkLst>
        </pc:picChg>
      </pc:sldChg>
      <pc:sldChg chg="addSp delSp modSp add del mod modClrScheme delAnim chgLayout">
        <pc:chgData name="Mark Mendoza" userId="d982f0e5dd543455" providerId="LiveId" clId="{F59B6CFB-5BB7-4823-AB8E-8F2C364CB41E}" dt="2021-10-21T07:07:26.741" v="22823" actId="47"/>
        <pc:sldMkLst>
          <pc:docMk/>
          <pc:sldMk cId="334530513" sldId="295"/>
        </pc:sldMkLst>
        <pc:spChg chg="del mod ord">
          <ac:chgData name="Mark Mendoza" userId="d982f0e5dd543455" providerId="LiveId" clId="{F59B6CFB-5BB7-4823-AB8E-8F2C364CB41E}" dt="2021-10-20T14:20:59.136" v="14308" actId="700"/>
          <ac:spMkLst>
            <pc:docMk/>
            <pc:sldMk cId="334530513" sldId="295"/>
            <ac:spMk id="2" creationId="{00000000-0000-0000-0000-000000000000}"/>
          </ac:spMkLst>
        </pc:spChg>
        <pc:spChg chg="add del mod ord">
          <ac:chgData name="Mark Mendoza" userId="d982f0e5dd543455" providerId="LiveId" clId="{F59B6CFB-5BB7-4823-AB8E-8F2C364CB41E}" dt="2021-10-20T14:22:33.324" v="14393" actId="478"/>
          <ac:spMkLst>
            <pc:docMk/>
            <pc:sldMk cId="334530513" sldId="295"/>
            <ac:spMk id="3" creationId="{93B185A3-9FBE-4A77-B0B9-F1EDBBBDF08D}"/>
          </ac:spMkLst>
        </pc:spChg>
        <pc:spChg chg="add del mod ord">
          <ac:chgData name="Mark Mendoza" userId="d982f0e5dd543455" providerId="LiveId" clId="{F59B6CFB-5BB7-4823-AB8E-8F2C364CB41E}" dt="2021-10-20T14:21:11.338" v="14311" actId="478"/>
          <ac:spMkLst>
            <pc:docMk/>
            <pc:sldMk cId="334530513" sldId="295"/>
            <ac:spMk id="4" creationId="{FB9A700F-BE83-4760-965C-2D7800D2B92F}"/>
          </ac:spMkLst>
        </pc:spChg>
        <pc:spChg chg="del mod">
          <ac:chgData name="Mark Mendoza" userId="d982f0e5dd543455" providerId="LiveId" clId="{F59B6CFB-5BB7-4823-AB8E-8F2C364CB41E}" dt="2021-10-20T14:09:02.986" v="13342"/>
          <ac:spMkLst>
            <pc:docMk/>
            <pc:sldMk cId="334530513" sldId="295"/>
            <ac:spMk id="5" creationId="{00000000-0000-0000-0000-000000000000}"/>
          </ac:spMkLst>
        </pc:spChg>
        <pc:spChg chg="del mod ord">
          <ac:chgData name="Mark Mendoza" userId="d982f0e5dd543455" providerId="LiveId" clId="{F59B6CFB-5BB7-4823-AB8E-8F2C364CB41E}" dt="2021-10-20T14:20:59.136" v="14308" actId="700"/>
          <ac:spMkLst>
            <pc:docMk/>
            <pc:sldMk cId="334530513" sldId="295"/>
            <ac:spMk id="6" creationId="{D71C51E6-60B8-D24E-A1FB-6C2953543F90}"/>
          </ac:spMkLst>
        </pc:spChg>
        <pc:spChg chg="del mod">
          <ac:chgData name="Mark Mendoza" userId="d982f0e5dd543455" providerId="LiveId" clId="{F59B6CFB-5BB7-4823-AB8E-8F2C364CB41E}" dt="2021-10-20T14:21:15.387" v="14313" actId="21"/>
          <ac:spMkLst>
            <pc:docMk/>
            <pc:sldMk cId="334530513" sldId="295"/>
            <ac:spMk id="7" creationId="{00000000-0000-0000-0000-000000000000}"/>
          </ac:spMkLst>
        </pc:spChg>
        <pc:spChg chg="add del mod ord">
          <ac:chgData name="Mark Mendoza" userId="d982f0e5dd543455" providerId="LiveId" clId="{F59B6CFB-5BB7-4823-AB8E-8F2C364CB41E}" dt="2021-10-20T14:21:15.941" v="14314"/>
          <ac:spMkLst>
            <pc:docMk/>
            <pc:sldMk cId="334530513" sldId="295"/>
            <ac:spMk id="8" creationId="{7A314420-59EC-4110-9830-5FF1E1B1A7A0}"/>
          </ac:spMkLst>
        </pc:spChg>
        <pc:spChg chg="add del mod">
          <ac:chgData name="Mark Mendoza" userId="d982f0e5dd543455" providerId="LiveId" clId="{F59B6CFB-5BB7-4823-AB8E-8F2C364CB41E}" dt="2021-10-20T14:23:57.408" v="14449" actId="478"/>
          <ac:spMkLst>
            <pc:docMk/>
            <pc:sldMk cId="334530513" sldId="295"/>
            <ac:spMk id="10" creationId="{30B29973-FA99-407C-A982-44EF61560F97}"/>
          </ac:spMkLst>
        </pc:spChg>
        <pc:spChg chg="add del mod">
          <ac:chgData name="Mark Mendoza" userId="d982f0e5dd543455" providerId="LiveId" clId="{F59B6CFB-5BB7-4823-AB8E-8F2C364CB41E}" dt="2021-10-20T14:23:11.946" v="14429" actId="478"/>
          <ac:spMkLst>
            <pc:docMk/>
            <pc:sldMk cId="334530513" sldId="295"/>
            <ac:spMk id="13" creationId="{39F9D039-6E93-43D6-879D-C3C8E607D12E}"/>
          </ac:spMkLst>
        </pc:spChg>
        <pc:spChg chg="mod">
          <ac:chgData name="Mark Mendoza" userId="d982f0e5dd543455" providerId="LiveId" clId="{F59B6CFB-5BB7-4823-AB8E-8F2C364CB41E}" dt="2021-10-20T14:22:24.160" v="14392" actId="1076"/>
          <ac:spMkLst>
            <pc:docMk/>
            <pc:sldMk cId="334530513" sldId="295"/>
            <ac:spMk id="14" creationId="{5B855148-8021-3D49-847C-4892EA5ACC75}"/>
          </ac:spMkLst>
        </pc:spChg>
        <pc:spChg chg="add mod">
          <ac:chgData name="Mark Mendoza" userId="d982f0e5dd543455" providerId="LiveId" clId="{F59B6CFB-5BB7-4823-AB8E-8F2C364CB41E}" dt="2021-10-20T14:49:56.699" v="14708" actId="113"/>
          <ac:spMkLst>
            <pc:docMk/>
            <pc:sldMk cId="334530513" sldId="295"/>
            <ac:spMk id="15" creationId="{4D5804BB-F3BE-4F84-9D8D-0B031C3F3CD2}"/>
          </ac:spMkLst>
        </pc:spChg>
        <pc:picChg chg="del">
          <ac:chgData name="Mark Mendoza" userId="d982f0e5dd543455" providerId="LiveId" clId="{F59B6CFB-5BB7-4823-AB8E-8F2C364CB41E}" dt="2021-10-21T07:07:03.747" v="22814" actId="21"/>
          <ac:picMkLst>
            <pc:docMk/>
            <pc:sldMk cId="334530513" sldId="295"/>
            <ac:picMk id="3" creationId="{1F148702-B409-5F4B-90E5-12694878123C}"/>
          </ac:picMkLst>
        </pc:picChg>
        <pc:picChg chg="mod">
          <ac:chgData name="Mark Mendoza" userId="d982f0e5dd543455" providerId="LiveId" clId="{F59B6CFB-5BB7-4823-AB8E-8F2C364CB41E}" dt="2021-10-13T13:26:33.060" v="7386" actId="1076"/>
          <ac:picMkLst>
            <pc:docMk/>
            <pc:sldMk cId="334530513" sldId="295"/>
            <ac:picMk id="5" creationId="{00000000-0000-0000-0000-000000000000}"/>
          </ac:picMkLst>
        </pc:picChg>
        <pc:picChg chg="mod">
          <ac:chgData name="Mark Mendoza" userId="d982f0e5dd543455" providerId="LiveId" clId="{F59B6CFB-5BB7-4823-AB8E-8F2C364CB41E}" dt="2021-10-20T14:21:12.988" v="14312" actId="1076"/>
          <ac:picMkLst>
            <pc:docMk/>
            <pc:sldMk cId="334530513" sldId="295"/>
            <ac:picMk id="9" creationId="{A880D5F3-685D-2245-A4F6-20228C1DB66B}"/>
          </ac:picMkLst>
        </pc:picChg>
      </pc:sldChg>
      <pc:sldChg chg="addSp delSp modSp del mod delAnim">
        <pc:chgData name="Mark Mendoza" userId="d982f0e5dd543455" providerId="LiveId" clId="{F59B6CFB-5BB7-4823-AB8E-8F2C364CB41E}" dt="2021-10-21T07:07:26.741" v="22823" actId="47"/>
        <pc:sldMkLst>
          <pc:docMk/>
          <pc:sldMk cId="1341188589" sldId="296"/>
        </pc:sldMkLst>
        <pc:spChg chg="mod">
          <ac:chgData name="Mark Mendoza" userId="d982f0e5dd543455" providerId="LiveId" clId="{F59B6CFB-5BB7-4823-AB8E-8F2C364CB41E}" dt="2021-10-20T14:29:27.492" v="14581" actId="1076"/>
          <ac:spMkLst>
            <pc:docMk/>
            <pc:sldMk cId="1341188589" sldId="296"/>
            <ac:spMk id="4" creationId="{99FD1F60-FCAE-BC4C-8F2B-2BBDD87880B8}"/>
          </ac:spMkLst>
        </pc:spChg>
        <pc:spChg chg="del mod">
          <ac:chgData name="Mark Mendoza" userId="d982f0e5dd543455" providerId="LiveId" clId="{F59B6CFB-5BB7-4823-AB8E-8F2C364CB41E}" dt="2021-10-20T14:08:46.970" v="13328" actId="21"/>
          <ac:spMkLst>
            <pc:docMk/>
            <pc:sldMk cId="1341188589" sldId="296"/>
            <ac:spMk id="5" creationId="{00000000-0000-0000-0000-000000000000}"/>
          </ac:spMkLst>
        </pc:spChg>
        <pc:spChg chg="mod">
          <ac:chgData name="Mark Mendoza" userId="d982f0e5dd543455" providerId="LiveId" clId="{F59B6CFB-5BB7-4823-AB8E-8F2C364CB41E}" dt="2021-10-20T14:29:51.715" v="14589" actId="1076"/>
          <ac:spMkLst>
            <pc:docMk/>
            <pc:sldMk cId="1341188589" sldId="296"/>
            <ac:spMk id="11" creationId="{3730B533-D1C0-5746-B252-9D0A4B3A2956}"/>
          </ac:spMkLst>
        </pc:spChg>
        <pc:spChg chg="mod">
          <ac:chgData name="Mark Mendoza" userId="d982f0e5dd543455" providerId="LiveId" clId="{F59B6CFB-5BB7-4823-AB8E-8F2C364CB41E}" dt="2021-10-20T14:31:23.433" v="14610" actId="1076"/>
          <ac:spMkLst>
            <pc:docMk/>
            <pc:sldMk cId="1341188589" sldId="296"/>
            <ac:spMk id="12" creationId="{BE9342CF-BC4C-0B45-B96E-CBCC59CDC0D3}"/>
          </ac:spMkLst>
        </pc:spChg>
        <pc:spChg chg="mod">
          <ac:chgData name="Mark Mendoza" userId="d982f0e5dd543455" providerId="LiveId" clId="{F59B6CFB-5BB7-4823-AB8E-8F2C364CB41E}" dt="2021-10-20T14:31:26.119" v="14611" actId="1076"/>
          <ac:spMkLst>
            <pc:docMk/>
            <pc:sldMk cId="1341188589" sldId="296"/>
            <ac:spMk id="15" creationId="{DFF46E62-1EED-D146-8FC9-5091974FAF32}"/>
          </ac:spMkLst>
        </pc:spChg>
        <pc:spChg chg="mod">
          <ac:chgData name="Mark Mendoza" userId="d982f0e5dd543455" providerId="LiveId" clId="{F59B6CFB-5BB7-4823-AB8E-8F2C364CB41E}" dt="2021-10-20T14:31:31.892" v="14612" actId="1076"/>
          <ac:spMkLst>
            <pc:docMk/>
            <pc:sldMk cId="1341188589" sldId="296"/>
            <ac:spMk id="16" creationId="{1602D6E1-EE5B-DF4D-A5E2-9613A2145025}"/>
          </ac:spMkLst>
        </pc:spChg>
        <pc:spChg chg="mod">
          <ac:chgData name="Mark Mendoza" userId="d982f0e5dd543455" providerId="LiveId" clId="{F59B6CFB-5BB7-4823-AB8E-8F2C364CB41E}" dt="2021-10-20T14:32:25.317" v="14670" actId="20577"/>
          <ac:spMkLst>
            <pc:docMk/>
            <pc:sldMk cId="1341188589" sldId="296"/>
            <ac:spMk id="17" creationId="{B0ACC42E-9E09-0344-BB6F-434F8482C7D2}"/>
          </ac:spMkLst>
        </pc:spChg>
        <pc:spChg chg="mod">
          <ac:chgData name="Mark Mendoza" userId="d982f0e5dd543455" providerId="LiveId" clId="{F59B6CFB-5BB7-4823-AB8E-8F2C364CB41E}" dt="2021-10-20T14:34:27.532" v="14700" actId="1076"/>
          <ac:spMkLst>
            <pc:docMk/>
            <pc:sldMk cId="1341188589" sldId="296"/>
            <ac:spMk id="19" creationId="{0E8BE166-3695-3F45-A06C-621008C99025}"/>
          </ac:spMkLst>
        </pc:spChg>
        <pc:spChg chg="mod">
          <ac:chgData name="Mark Mendoza" userId="d982f0e5dd543455" providerId="LiveId" clId="{F59B6CFB-5BB7-4823-AB8E-8F2C364CB41E}" dt="2021-10-20T14:34:24.882" v="14698" actId="17032"/>
          <ac:spMkLst>
            <pc:docMk/>
            <pc:sldMk cId="1341188589" sldId="296"/>
            <ac:spMk id="20" creationId="{B03F2872-FEB2-6B4F-99E3-BD9D7B363CAB}"/>
          </ac:spMkLst>
        </pc:spChg>
        <pc:spChg chg="add mod">
          <ac:chgData name="Mark Mendoza" userId="d982f0e5dd543455" providerId="LiveId" clId="{F59B6CFB-5BB7-4823-AB8E-8F2C364CB41E}" dt="2021-10-20T14:50:32.883" v="14741" actId="20577"/>
          <ac:spMkLst>
            <pc:docMk/>
            <pc:sldMk cId="1341188589" sldId="296"/>
            <ac:spMk id="21" creationId="{FF7136B1-3D43-45B8-BD12-7C8FE7150DB4}"/>
          </ac:spMkLst>
        </pc:spChg>
        <pc:spChg chg="mod">
          <ac:chgData name="Mark Mendoza" userId="d982f0e5dd543455" providerId="LiveId" clId="{F59B6CFB-5BB7-4823-AB8E-8F2C364CB41E}" dt="2021-10-20T14:32:46.643" v="14675" actId="1076"/>
          <ac:spMkLst>
            <pc:docMk/>
            <pc:sldMk cId="1341188589" sldId="296"/>
            <ac:spMk id="22" creationId="{AC702CD8-B3C7-EC43-8418-3EC8EAD3BDD6}"/>
          </ac:spMkLst>
        </pc:spChg>
        <pc:spChg chg="mod">
          <ac:chgData name="Mark Mendoza" userId="d982f0e5dd543455" providerId="LiveId" clId="{F59B6CFB-5BB7-4823-AB8E-8F2C364CB41E}" dt="2021-10-20T14:32:46.643" v="14675" actId="1076"/>
          <ac:spMkLst>
            <pc:docMk/>
            <pc:sldMk cId="1341188589" sldId="296"/>
            <ac:spMk id="23" creationId="{6D2D020C-ADA6-734E-877D-4E606CFCFD8E}"/>
          </ac:spMkLst>
        </pc:spChg>
        <pc:spChg chg="mod">
          <ac:chgData name="Mark Mendoza" userId="d982f0e5dd543455" providerId="LiveId" clId="{F59B6CFB-5BB7-4823-AB8E-8F2C364CB41E}" dt="2021-10-20T14:32:46.643" v="14675" actId="1076"/>
          <ac:spMkLst>
            <pc:docMk/>
            <pc:sldMk cId="1341188589" sldId="296"/>
            <ac:spMk id="24" creationId="{05CF8055-B281-A34E-9D21-988A1BE6FC8D}"/>
          </ac:spMkLst>
        </pc:spChg>
        <pc:spChg chg="mod">
          <ac:chgData name="Mark Mendoza" userId="d982f0e5dd543455" providerId="LiveId" clId="{F59B6CFB-5BB7-4823-AB8E-8F2C364CB41E}" dt="2021-10-20T14:32:46.643" v="14675" actId="1076"/>
          <ac:spMkLst>
            <pc:docMk/>
            <pc:sldMk cId="1341188589" sldId="296"/>
            <ac:spMk id="25" creationId="{DCB15D64-4233-0B48-8A8D-E20870276999}"/>
          </ac:spMkLst>
        </pc:spChg>
        <pc:spChg chg="add del mod">
          <ac:chgData name="Mark Mendoza" userId="d982f0e5dd543455" providerId="LiveId" clId="{F59B6CFB-5BB7-4823-AB8E-8F2C364CB41E}" dt="2021-10-20T14:08:48.670" v="13330"/>
          <ac:spMkLst>
            <pc:docMk/>
            <pc:sldMk cId="1341188589" sldId="296"/>
            <ac:spMk id="27" creationId="{7EB9A423-1A51-48E6-A889-CAD240A4022F}"/>
          </ac:spMkLst>
        </pc:spChg>
        <pc:spChg chg="add del mod">
          <ac:chgData name="Mark Mendoza" userId="d982f0e5dd543455" providerId="LiveId" clId="{F59B6CFB-5BB7-4823-AB8E-8F2C364CB41E}" dt="2021-10-20T14:08:53.092" v="13334" actId="478"/>
          <ac:spMkLst>
            <pc:docMk/>
            <pc:sldMk cId="1341188589" sldId="296"/>
            <ac:spMk id="28" creationId="{C272786D-4D2D-4473-9A10-8C4F97CCA2CB}"/>
          </ac:spMkLst>
        </pc:spChg>
        <pc:graphicFrameChg chg="mod modGraphic">
          <ac:chgData name="Mark Mendoza" userId="d982f0e5dd543455" providerId="LiveId" clId="{F59B6CFB-5BB7-4823-AB8E-8F2C364CB41E}" dt="2021-10-20T14:32:37.381" v="14672" actId="20577"/>
          <ac:graphicFrameMkLst>
            <pc:docMk/>
            <pc:sldMk cId="1341188589" sldId="296"/>
            <ac:graphicFrameMk id="3" creationId="{83D02747-5F25-B541-AD03-9B217CF298A1}"/>
          </ac:graphicFrameMkLst>
        </pc:graphicFrameChg>
        <pc:graphicFrameChg chg="mod modGraphic">
          <ac:chgData name="Mark Mendoza" userId="d982f0e5dd543455" providerId="LiveId" clId="{F59B6CFB-5BB7-4823-AB8E-8F2C364CB41E}" dt="2021-10-20T14:32:39.697" v="14674" actId="20577"/>
          <ac:graphicFrameMkLst>
            <pc:docMk/>
            <pc:sldMk cId="1341188589" sldId="296"/>
            <ac:graphicFrameMk id="10" creationId="{89EC7478-2425-E640-BD42-32F81BC8018B}"/>
          </ac:graphicFrameMkLst>
        </pc:graphicFrameChg>
        <pc:picChg chg="del">
          <ac:chgData name="Mark Mendoza" userId="d982f0e5dd543455" providerId="LiveId" clId="{F59B6CFB-5BB7-4823-AB8E-8F2C364CB41E}" dt="2021-10-21T07:07:12.770" v="22816" actId="21"/>
          <ac:picMkLst>
            <pc:docMk/>
            <pc:sldMk cId="1341188589" sldId="296"/>
            <ac:picMk id="26" creationId="{209193D0-60B0-CC4A-92AC-5CB1CA531694}"/>
          </ac:picMkLst>
        </pc:picChg>
      </pc:sldChg>
      <pc:sldChg chg="addSp delSp modSp add del mod ord">
        <pc:chgData name="Mark Mendoza" userId="d982f0e5dd543455" providerId="LiveId" clId="{F59B6CFB-5BB7-4823-AB8E-8F2C364CB41E}" dt="2021-10-13T16:04:12.420" v="9114" actId="47"/>
        <pc:sldMkLst>
          <pc:docMk/>
          <pc:sldMk cId="3366680448" sldId="296"/>
        </pc:sldMkLst>
        <pc:spChg chg="mod">
          <ac:chgData name="Mark Mendoza" userId="d982f0e5dd543455" providerId="LiveId" clId="{F59B6CFB-5BB7-4823-AB8E-8F2C364CB41E}" dt="2021-10-13T14:47:20.313" v="7645" actId="20577"/>
          <ac:spMkLst>
            <pc:docMk/>
            <pc:sldMk cId="3366680448" sldId="296"/>
            <ac:spMk id="2" creationId="{ED45D0A5-1327-4619-B31C-6BA1D5B71748}"/>
          </ac:spMkLst>
        </pc:spChg>
        <pc:spChg chg="del mod">
          <ac:chgData name="Mark Mendoza" userId="d982f0e5dd543455" providerId="LiveId" clId="{F59B6CFB-5BB7-4823-AB8E-8F2C364CB41E}" dt="2021-10-13T16:04:06.579" v="9110"/>
          <ac:spMkLst>
            <pc:docMk/>
            <pc:sldMk cId="3366680448" sldId="296"/>
            <ac:spMk id="5" creationId="{D701EACB-FBC2-E341-A8B4-EA9493791A12}"/>
          </ac:spMkLst>
        </pc:spChg>
        <pc:picChg chg="add del mod">
          <ac:chgData name="Mark Mendoza" userId="d982f0e5dd543455" providerId="LiveId" clId="{F59B6CFB-5BB7-4823-AB8E-8F2C364CB41E}" dt="2021-10-13T15:59:46.760" v="9048" actId="21"/>
          <ac:picMkLst>
            <pc:docMk/>
            <pc:sldMk cId="3366680448" sldId="296"/>
            <ac:picMk id="7" creationId="{0EC8F1F1-06FB-154C-AF2C-332D7EE1491E}"/>
          </ac:picMkLst>
        </pc:picChg>
      </pc:sldChg>
      <pc:sldChg chg="delSp modSp add del mod ord">
        <pc:chgData name="Mark Mendoza" userId="d982f0e5dd543455" providerId="LiveId" clId="{F59B6CFB-5BB7-4823-AB8E-8F2C364CB41E}" dt="2021-10-13T15:57:07.333" v="8935" actId="47"/>
        <pc:sldMkLst>
          <pc:docMk/>
          <pc:sldMk cId="1809949580" sldId="297"/>
        </pc:sldMkLst>
        <pc:spChg chg="mod">
          <ac:chgData name="Mark Mendoza" userId="d982f0e5dd543455" providerId="LiveId" clId="{F59B6CFB-5BB7-4823-AB8E-8F2C364CB41E}" dt="2021-10-13T14:47:43.666" v="7648"/>
          <ac:spMkLst>
            <pc:docMk/>
            <pc:sldMk cId="1809949580" sldId="297"/>
            <ac:spMk id="2" creationId="{ED45D0A5-1327-4619-B31C-6BA1D5B71748}"/>
          </ac:spMkLst>
        </pc:spChg>
        <pc:spChg chg="del mod">
          <ac:chgData name="Mark Mendoza" userId="d982f0e5dd543455" providerId="LiveId" clId="{F59B6CFB-5BB7-4823-AB8E-8F2C364CB41E}" dt="2021-10-13T15:57:00.095" v="8931"/>
          <ac:spMkLst>
            <pc:docMk/>
            <pc:sldMk cId="1809949580" sldId="297"/>
            <ac:spMk id="5" creationId="{D701EACB-FBC2-E341-A8B4-EA9493791A12}"/>
          </ac:spMkLst>
        </pc:spChg>
        <pc:picChg chg="del mod">
          <ac:chgData name="Mark Mendoza" userId="d982f0e5dd543455" providerId="LiveId" clId="{F59B6CFB-5BB7-4823-AB8E-8F2C364CB41E}" dt="2021-10-13T15:53:43.939" v="8616" actId="21"/>
          <ac:picMkLst>
            <pc:docMk/>
            <pc:sldMk cId="1809949580" sldId="297"/>
            <ac:picMk id="2050" creationId="{327C07D4-BC39-B946-B1F4-6CEBE51D0DF5}"/>
          </ac:picMkLst>
        </pc:picChg>
      </pc:sldChg>
      <pc:sldChg chg="addSp delSp modSp del mod delAnim chgLayout">
        <pc:chgData name="Mark Mendoza" userId="d982f0e5dd543455" providerId="LiveId" clId="{F59B6CFB-5BB7-4823-AB8E-8F2C364CB41E}" dt="2021-10-21T07:07:26.741" v="22823" actId="47"/>
        <pc:sldMkLst>
          <pc:docMk/>
          <pc:sldMk cId="1833421725" sldId="297"/>
        </pc:sldMkLst>
        <pc:spChg chg="del">
          <ac:chgData name="Mark Mendoza" userId="d982f0e5dd543455" providerId="LiveId" clId="{F59B6CFB-5BB7-4823-AB8E-8F2C364CB41E}" dt="2021-10-20T14:06:23.080" v="13260" actId="478"/>
          <ac:spMkLst>
            <pc:docMk/>
            <pc:sldMk cId="1833421725" sldId="297"/>
            <ac:spMk id="2" creationId="{00000000-0000-0000-0000-000000000000}"/>
          </ac:spMkLst>
        </pc:spChg>
        <pc:spChg chg="add del mod ord">
          <ac:chgData name="Mark Mendoza" userId="d982f0e5dd543455" providerId="LiveId" clId="{F59B6CFB-5BB7-4823-AB8E-8F2C364CB41E}" dt="2021-10-20T14:08:08.605" v="13316" actId="478"/>
          <ac:spMkLst>
            <pc:docMk/>
            <pc:sldMk cId="1833421725" sldId="297"/>
            <ac:spMk id="4" creationId="{CEF4A40F-621A-4B14-995B-25B353F6F950}"/>
          </ac:spMkLst>
        </pc:spChg>
        <pc:spChg chg="mod">
          <ac:chgData name="Mark Mendoza" userId="d982f0e5dd543455" providerId="LiveId" clId="{F59B6CFB-5BB7-4823-AB8E-8F2C364CB41E}" dt="2021-10-20T14:50:49.401" v="14750" actId="20577"/>
          <ac:spMkLst>
            <pc:docMk/>
            <pc:sldMk cId="1833421725" sldId="297"/>
            <ac:spMk id="5" creationId="{00000000-0000-0000-0000-000000000000}"/>
          </ac:spMkLst>
        </pc:spChg>
        <pc:spChg chg="del">
          <ac:chgData name="Mark Mendoza" userId="d982f0e5dd543455" providerId="LiveId" clId="{F59B6CFB-5BB7-4823-AB8E-8F2C364CB41E}" dt="2021-10-20T14:07:50.207" v="13288" actId="700"/>
          <ac:spMkLst>
            <pc:docMk/>
            <pc:sldMk cId="1833421725" sldId="297"/>
            <ac:spMk id="6" creationId="{D71C51E6-60B8-D24E-A1FB-6C2953543F90}"/>
          </ac:spMkLst>
        </pc:spChg>
        <pc:spChg chg="add del mod ord">
          <ac:chgData name="Mark Mendoza" userId="d982f0e5dd543455" providerId="LiveId" clId="{F59B6CFB-5BB7-4823-AB8E-8F2C364CB41E}" dt="2021-10-20T14:07:53.576" v="13289" actId="478"/>
          <ac:spMkLst>
            <pc:docMk/>
            <pc:sldMk cId="1833421725" sldId="297"/>
            <ac:spMk id="9" creationId="{9B025506-E07C-4D68-8B76-988D5C55CD0C}"/>
          </ac:spMkLst>
        </pc:spChg>
        <pc:spChg chg="add del mod">
          <ac:chgData name="Mark Mendoza" userId="d982f0e5dd543455" providerId="LiveId" clId="{F59B6CFB-5BB7-4823-AB8E-8F2C364CB41E}" dt="2021-10-20T14:08:12.268" v="13317" actId="478"/>
          <ac:spMkLst>
            <pc:docMk/>
            <pc:sldMk cId="1833421725" sldId="297"/>
            <ac:spMk id="11" creationId="{67CE1D55-6B46-49E2-AA49-64CE66CCC544}"/>
          </ac:spMkLst>
        </pc:spChg>
        <pc:spChg chg="mod">
          <ac:chgData name="Mark Mendoza" userId="d982f0e5dd543455" providerId="LiveId" clId="{F59B6CFB-5BB7-4823-AB8E-8F2C364CB41E}" dt="2021-10-20T14:07:44.445" v="13286" actId="20577"/>
          <ac:spMkLst>
            <pc:docMk/>
            <pc:sldMk cId="1833421725" sldId="297"/>
            <ac:spMk id="12" creationId="{C89FBB10-F3DB-FC44-ACA3-87096A62E420}"/>
          </ac:spMkLst>
        </pc:spChg>
        <pc:spChg chg="mod">
          <ac:chgData name="Mark Mendoza" userId="d982f0e5dd543455" providerId="LiveId" clId="{F59B6CFB-5BB7-4823-AB8E-8F2C364CB41E}" dt="2021-10-20T14:07:38.671" v="13283" actId="14100"/>
          <ac:spMkLst>
            <pc:docMk/>
            <pc:sldMk cId="1833421725" sldId="297"/>
            <ac:spMk id="14" creationId="{5B855148-8021-3D49-847C-4892EA5ACC75}"/>
          </ac:spMkLst>
        </pc:spChg>
        <pc:spChg chg="mod">
          <ac:chgData name="Mark Mendoza" userId="d982f0e5dd543455" providerId="LiveId" clId="{F59B6CFB-5BB7-4823-AB8E-8F2C364CB41E}" dt="2021-10-20T14:07:34.153" v="13282" actId="1076"/>
          <ac:spMkLst>
            <pc:docMk/>
            <pc:sldMk cId="1833421725" sldId="297"/>
            <ac:spMk id="15" creationId="{845E2072-9B79-2441-B354-30F2BDC47B8B}"/>
          </ac:spMkLst>
        </pc:spChg>
        <pc:spChg chg="mod">
          <ac:chgData name="Mark Mendoza" userId="d982f0e5dd543455" providerId="LiveId" clId="{F59B6CFB-5BB7-4823-AB8E-8F2C364CB41E}" dt="2021-10-20T14:32:59.143" v="14676" actId="1076"/>
          <ac:spMkLst>
            <pc:docMk/>
            <pc:sldMk cId="1833421725" sldId="297"/>
            <ac:spMk id="16" creationId="{19338B88-C7B1-5844-AFD7-4ACB95287571}"/>
          </ac:spMkLst>
        </pc:spChg>
        <pc:picChg chg="mod">
          <ac:chgData name="Mark Mendoza" userId="d982f0e5dd543455" providerId="LiveId" clId="{F59B6CFB-5BB7-4823-AB8E-8F2C364CB41E}" dt="2021-10-20T14:07:46.931" v="13287" actId="1076"/>
          <ac:picMkLst>
            <pc:docMk/>
            <pc:sldMk cId="1833421725" sldId="297"/>
            <ac:picMk id="3" creationId="{B2DA7851-F29F-F34A-A087-8D9E949F08C5}"/>
          </ac:picMkLst>
        </pc:picChg>
        <pc:picChg chg="del mod">
          <ac:chgData name="Mark Mendoza" userId="d982f0e5dd543455" providerId="LiveId" clId="{F59B6CFB-5BB7-4823-AB8E-8F2C364CB41E}" dt="2021-10-21T07:07:18.604" v="22821" actId="21"/>
          <ac:picMkLst>
            <pc:docMk/>
            <pc:sldMk cId="1833421725" sldId="297"/>
            <ac:picMk id="22" creationId="{D50880D6-1AB5-CC4C-B0D4-887376F6B746}"/>
          </ac:picMkLst>
        </pc:picChg>
      </pc:sldChg>
      <pc:sldChg chg="addSp delSp modSp add del mod ord modAnim">
        <pc:chgData name="Mark Mendoza" userId="d982f0e5dd543455" providerId="LiveId" clId="{F59B6CFB-5BB7-4823-AB8E-8F2C364CB41E}" dt="2021-10-13T16:04:44.857" v="9131" actId="47"/>
        <pc:sldMkLst>
          <pc:docMk/>
          <pc:sldMk cId="4029364036" sldId="298"/>
        </pc:sldMkLst>
        <pc:spChg chg="mod">
          <ac:chgData name="Mark Mendoza" userId="d982f0e5dd543455" providerId="LiveId" clId="{F59B6CFB-5BB7-4823-AB8E-8F2C364CB41E}" dt="2021-10-13T14:47:48.976" v="7649"/>
          <ac:spMkLst>
            <pc:docMk/>
            <pc:sldMk cId="4029364036" sldId="298"/>
            <ac:spMk id="2" creationId="{ED45D0A5-1327-4619-B31C-6BA1D5B71748}"/>
          </ac:spMkLst>
        </pc:spChg>
        <pc:spChg chg="del mod">
          <ac:chgData name="Mark Mendoza" userId="d982f0e5dd543455" providerId="LiveId" clId="{F59B6CFB-5BB7-4823-AB8E-8F2C364CB41E}" dt="2021-10-13T16:04:38.569" v="9126"/>
          <ac:spMkLst>
            <pc:docMk/>
            <pc:sldMk cId="4029364036" sldId="298"/>
            <ac:spMk id="5" creationId="{D701EACB-FBC2-E341-A8B4-EA9493791A12}"/>
          </ac:spMkLst>
        </pc:spChg>
        <pc:picChg chg="del mod">
          <ac:chgData name="Mark Mendoza" userId="d982f0e5dd543455" providerId="LiveId" clId="{F59B6CFB-5BB7-4823-AB8E-8F2C364CB41E}" dt="2021-10-13T16:04:19.336" v="9116" actId="21"/>
          <ac:picMkLst>
            <pc:docMk/>
            <pc:sldMk cId="4029364036" sldId="298"/>
            <ac:picMk id="6" creationId="{09415206-E82D-2545-98D2-A5677EAC8282}"/>
          </ac:picMkLst>
        </pc:picChg>
        <pc:picChg chg="add del mod">
          <ac:chgData name="Mark Mendoza" userId="d982f0e5dd543455" providerId="LiveId" clId="{F59B6CFB-5BB7-4823-AB8E-8F2C364CB41E}" dt="2021-10-10T15:36:23.218" v="2058"/>
          <ac:picMkLst>
            <pc:docMk/>
            <pc:sldMk cId="4029364036" sldId="298"/>
            <ac:picMk id="7" creationId="{FFE7FC7B-4ED8-4B27-92FF-84C880B741A5}"/>
          </ac:picMkLst>
        </pc:picChg>
      </pc:sldChg>
      <pc:sldChg chg="add del">
        <pc:chgData name="Mark Mendoza" userId="d982f0e5dd543455" providerId="LiveId" clId="{F59B6CFB-5BB7-4823-AB8E-8F2C364CB41E}" dt="2021-10-10T15:37:59.516" v="2091" actId="47"/>
        <pc:sldMkLst>
          <pc:docMk/>
          <pc:sldMk cId="2976213560" sldId="299"/>
        </pc:sldMkLst>
      </pc:sldChg>
      <pc:sldChg chg="addSp delSp modSp add del mod ord setBg delAnim modAnim">
        <pc:chgData name="Mark Mendoza" userId="d982f0e5dd543455" providerId="LiveId" clId="{F59B6CFB-5BB7-4823-AB8E-8F2C364CB41E}" dt="2021-10-14T15:36:09.559" v="10463" actId="47"/>
        <pc:sldMkLst>
          <pc:docMk/>
          <pc:sldMk cId="3931447214" sldId="300"/>
        </pc:sldMkLst>
        <pc:spChg chg="mod">
          <ac:chgData name="Mark Mendoza" userId="d982f0e5dd543455" providerId="LiveId" clId="{F59B6CFB-5BB7-4823-AB8E-8F2C364CB41E}" dt="2021-10-14T14:39:20.554" v="10065"/>
          <ac:spMkLst>
            <pc:docMk/>
            <pc:sldMk cId="3931447214" sldId="300"/>
            <ac:spMk id="2" creationId="{00000000-0000-0000-0000-000000000000}"/>
          </ac:spMkLst>
        </pc:spChg>
        <pc:spChg chg="mod">
          <ac:chgData name="Mark Mendoza" userId="d982f0e5dd543455" providerId="LiveId" clId="{F59B6CFB-5BB7-4823-AB8E-8F2C364CB41E}" dt="2021-10-14T14:39:20.554" v="10065"/>
          <ac:spMkLst>
            <pc:docMk/>
            <pc:sldMk cId="3931447214" sldId="300"/>
            <ac:spMk id="3" creationId="{00000000-0000-0000-0000-000000000000}"/>
          </ac:spMkLst>
        </pc:spChg>
        <pc:picChg chg="del">
          <ac:chgData name="Mark Mendoza" userId="d982f0e5dd543455" providerId="LiveId" clId="{F59B6CFB-5BB7-4823-AB8E-8F2C364CB41E}" dt="2021-10-10T15:37:45.741" v="2089" actId="478"/>
          <ac:picMkLst>
            <pc:docMk/>
            <pc:sldMk cId="3931447214" sldId="300"/>
            <ac:picMk id="4" creationId="{FFCC20DC-E065-49BE-8DE5-18376533FD41}"/>
          </ac:picMkLst>
        </pc:picChg>
        <pc:picChg chg="add mod">
          <ac:chgData name="Mark Mendoza" userId="d982f0e5dd543455" providerId="LiveId" clId="{F59B6CFB-5BB7-4823-AB8E-8F2C364CB41E}" dt="2021-10-10T15:37:50.554" v="2090"/>
          <ac:picMkLst>
            <pc:docMk/>
            <pc:sldMk cId="3931447214" sldId="300"/>
            <ac:picMk id="6" creationId="{CD80A2D3-1298-47E7-85E7-D8FEA01F12D9}"/>
          </ac:picMkLst>
        </pc:picChg>
      </pc:sldChg>
      <pc:sldChg chg="addSp delSp modSp add mod modClrScheme delAnim chgLayout modNotesTx">
        <pc:chgData name="Mark Mendoza" userId="d982f0e5dd543455" providerId="LiveId" clId="{F59B6CFB-5BB7-4823-AB8E-8F2C364CB41E}" dt="2021-10-21T06:36:41.119" v="21924" actId="404"/>
        <pc:sldMkLst>
          <pc:docMk/>
          <pc:sldMk cId="870700131" sldId="301"/>
        </pc:sldMkLst>
        <pc:spChg chg="mod ord">
          <ac:chgData name="Mark Mendoza" userId="d982f0e5dd543455" providerId="LiveId" clId="{F59B6CFB-5BB7-4823-AB8E-8F2C364CB41E}" dt="2021-10-21T06:11:54.082" v="21322" actId="700"/>
          <ac:spMkLst>
            <pc:docMk/>
            <pc:sldMk cId="870700131" sldId="301"/>
            <ac:spMk id="2" creationId="{00000000-0000-0000-0000-000000000000}"/>
          </ac:spMkLst>
        </pc:spChg>
        <pc:spChg chg="del">
          <ac:chgData name="Mark Mendoza" userId="d982f0e5dd543455" providerId="LiveId" clId="{F59B6CFB-5BB7-4823-AB8E-8F2C364CB41E}" dt="2021-10-12T09:53:57.862" v="6528" actId="478"/>
          <ac:spMkLst>
            <pc:docMk/>
            <pc:sldMk cId="870700131" sldId="301"/>
            <ac:spMk id="3" creationId="{00000000-0000-0000-0000-000000000000}"/>
          </ac:spMkLst>
        </pc:spChg>
        <pc:spChg chg="add del mod ord">
          <ac:chgData name="Mark Mendoza" userId="d982f0e5dd543455" providerId="LiveId" clId="{F59B6CFB-5BB7-4823-AB8E-8F2C364CB41E}" dt="2021-10-21T06:12:06.043" v="21325" actId="478"/>
          <ac:spMkLst>
            <pc:docMk/>
            <pc:sldMk cId="870700131" sldId="301"/>
            <ac:spMk id="4" creationId="{1E898E5B-BFF7-4B40-8647-2E61B7AC3BB4}"/>
          </ac:spMkLst>
        </pc:spChg>
        <pc:spChg chg="add del mod">
          <ac:chgData name="Mark Mendoza" userId="d982f0e5dd543455" providerId="LiveId" clId="{F59B6CFB-5BB7-4823-AB8E-8F2C364CB41E}" dt="2021-10-14T14:38:25.304" v="10050" actId="478"/>
          <ac:spMkLst>
            <pc:docMk/>
            <pc:sldMk cId="870700131" sldId="301"/>
            <ac:spMk id="4" creationId="{E8FDC181-E286-4D9D-A54B-21D1C1FDB15A}"/>
          </ac:spMkLst>
        </pc:spChg>
        <pc:spChg chg="add del mod">
          <ac:chgData name="Mark Mendoza" userId="d982f0e5dd543455" providerId="LiveId" clId="{F59B6CFB-5BB7-4823-AB8E-8F2C364CB41E}" dt="2021-10-12T09:54:15.901" v="6529" actId="1032"/>
          <ac:spMkLst>
            <pc:docMk/>
            <pc:sldMk cId="870700131" sldId="301"/>
            <ac:spMk id="5" creationId="{E9CF7F66-7665-4A85-B05D-258C22D4AA25}"/>
          </ac:spMkLst>
        </pc:spChg>
        <pc:spChg chg="add del mod">
          <ac:chgData name="Mark Mendoza" userId="d982f0e5dd543455" providerId="LiveId" clId="{F59B6CFB-5BB7-4823-AB8E-8F2C364CB41E}" dt="2021-10-21T06:10:41.785" v="21222" actId="478"/>
          <ac:spMkLst>
            <pc:docMk/>
            <pc:sldMk cId="870700131" sldId="301"/>
            <ac:spMk id="8" creationId="{EA065A4C-CF40-40F5-A188-DD4CE0CD3001}"/>
          </ac:spMkLst>
        </pc:spChg>
        <pc:spChg chg="del mod">
          <ac:chgData name="Mark Mendoza" userId="d982f0e5dd543455" providerId="LiveId" clId="{F59B6CFB-5BB7-4823-AB8E-8F2C364CB41E}" dt="2021-10-21T06:12:06.045" v="21327"/>
          <ac:spMkLst>
            <pc:docMk/>
            <pc:sldMk cId="870700131" sldId="301"/>
            <ac:spMk id="9" creationId="{0CBA8F10-8D48-4A7F-ABB1-98F6415437E0}"/>
          </ac:spMkLst>
        </pc:spChg>
        <pc:spChg chg="add mod ord">
          <ac:chgData name="Mark Mendoza" userId="d982f0e5dd543455" providerId="LiveId" clId="{F59B6CFB-5BB7-4823-AB8E-8F2C364CB41E}" dt="2021-10-21T06:36:41.119" v="21924" actId="404"/>
          <ac:spMkLst>
            <pc:docMk/>
            <pc:sldMk cId="870700131" sldId="301"/>
            <ac:spMk id="11" creationId="{BF0207A4-0DB8-4B8D-8A89-5AE7ED942BA3}"/>
          </ac:spMkLst>
        </pc:spChg>
        <pc:graphicFrameChg chg="add del mod modGraphic">
          <ac:chgData name="Mark Mendoza" userId="d982f0e5dd543455" providerId="LiveId" clId="{F59B6CFB-5BB7-4823-AB8E-8F2C364CB41E}" dt="2021-10-14T14:38:18.913" v="10047" actId="478"/>
          <ac:graphicFrameMkLst>
            <pc:docMk/>
            <pc:sldMk cId="870700131" sldId="301"/>
            <ac:graphicFrameMk id="6" creationId="{848BE9B6-EBC3-4014-BF82-59A8384FEEFB}"/>
          </ac:graphicFrameMkLst>
        </pc:graphicFrameChg>
        <pc:graphicFrameChg chg="add mod">
          <ac:chgData name="Mark Mendoza" userId="d982f0e5dd543455" providerId="LiveId" clId="{F59B6CFB-5BB7-4823-AB8E-8F2C364CB41E}" dt="2021-10-21T06:12:53.782" v="21340" actId="1076"/>
          <ac:graphicFrameMkLst>
            <pc:docMk/>
            <pc:sldMk cId="870700131" sldId="301"/>
            <ac:graphicFrameMk id="7" creationId="{AA4F3FBB-BC4C-4802-AFD5-1E1EC1579ADD}"/>
          </ac:graphicFrameMkLst>
        </pc:graphicFrameChg>
        <pc:picChg chg="add mod">
          <ac:chgData name="Mark Mendoza" userId="d982f0e5dd543455" providerId="LiveId" clId="{F59B6CFB-5BB7-4823-AB8E-8F2C364CB41E}" dt="2021-10-21T06:12:53.782" v="21340" actId="1076"/>
          <ac:picMkLst>
            <pc:docMk/>
            <pc:sldMk cId="870700131" sldId="301"/>
            <ac:picMk id="10" creationId="{2EE4F544-6632-49DC-9844-E3C5C6653F3A}"/>
          </ac:picMkLst>
        </pc:picChg>
        <pc:picChg chg="del">
          <ac:chgData name="Mark Mendoza" userId="d982f0e5dd543455" providerId="LiveId" clId="{F59B6CFB-5BB7-4823-AB8E-8F2C364CB41E}" dt="2021-10-14T15:36:23.547" v="10465" actId="478"/>
          <ac:picMkLst>
            <pc:docMk/>
            <pc:sldMk cId="870700131" sldId="301"/>
            <ac:picMk id="11" creationId="{F280FCAD-6C95-43DD-BFB0-3386235214F2}"/>
          </ac:picMkLst>
        </pc:picChg>
        <pc:picChg chg="del">
          <ac:chgData name="Mark Mendoza" userId="d982f0e5dd543455" providerId="LiveId" clId="{F59B6CFB-5BB7-4823-AB8E-8F2C364CB41E}" dt="2021-10-14T14:38:54.720" v="10060" actId="478"/>
          <ac:picMkLst>
            <pc:docMk/>
            <pc:sldMk cId="870700131" sldId="301"/>
            <ac:picMk id="1026" creationId="{7006B6BB-5F37-4895-9B9A-BD6D31A1A41A}"/>
          </ac:picMkLst>
        </pc:picChg>
        <pc:picChg chg="del">
          <ac:chgData name="Mark Mendoza" userId="d982f0e5dd543455" providerId="LiveId" clId="{F59B6CFB-5BB7-4823-AB8E-8F2C364CB41E}" dt="2021-10-14T14:38:54.720" v="10060" actId="478"/>
          <ac:picMkLst>
            <pc:docMk/>
            <pc:sldMk cId="870700131" sldId="301"/>
            <ac:picMk id="1028" creationId="{7BF767BB-6E6C-4860-99DE-DC56C9B7E3A1}"/>
          </ac:picMkLst>
        </pc:picChg>
      </pc:sldChg>
      <pc:sldChg chg="modSp new del mod">
        <pc:chgData name="Mark Mendoza" userId="d982f0e5dd543455" providerId="LiveId" clId="{F59B6CFB-5BB7-4823-AB8E-8F2C364CB41E}" dt="2021-10-20T11:00:36.024" v="12645" actId="47"/>
        <pc:sldMkLst>
          <pc:docMk/>
          <pc:sldMk cId="293958568" sldId="302"/>
        </pc:sldMkLst>
        <pc:spChg chg="mod">
          <ac:chgData name="Mark Mendoza" userId="d982f0e5dd543455" providerId="LiveId" clId="{F59B6CFB-5BB7-4823-AB8E-8F2C364CB41E}" dt="2021-10-14T14:39:20.554" v="10065"/>
          <ac:spMkLst>
            <pc:docMk/>
            <pc:sldMk cId="293958568" sldId="302"/>
            <ac:spMk id="2" creationId="{859EDDE7-F34F-42D9-BD4B-0DAC26BE7BBB}"/>
          </ac:spMkLst>
        </pc:spChg>
        <pc:spChg chg="mod">
          <ac:chgData name="Mark Mendoza" userId="d982f0e5dd543455" providerId="LiveId" clId="{F59B6CFB-5BB7-4823-AB8E-8F2C364CB41E}" dt="2021-10-20T06:08:40.614" v="11859" actId="20577"/>
          <ac:spMkLst>
            <pc:docMk/>
            <pc:sldMk cId="293958568" sldId="302"/>
            <ac:spMk id="3" creationId="{2D05118B-4524-45D2-A50F-736DBBCE4E0C}"/>
          </ac:spMkLst>
        </pc:spChg>
      </pc:sldChg>
      <pc:sldChg chg="addSp delSp modSp add del mod delAnim">
        <pc:chgData name="Mark Mendoza" userId="d982f0e5dd543455" providerId="LiveId" clId="{F59B6CFB-5BB7-4823-AB8E-8F2C364CB41E}" dt="2021-10-13T13:17:11.054" v="7058" actId="47"/>
        <pc:sldMkLst>
          <pc:docMk/>
          <pc:sldMk cId="335920273" sldId="303"/>
        </pc:sldMkLst>
        <pc:spChg chg="mod">
          <ac:chgData name="Mark Mendoza" userId="d982f0e5dd543455" providerId="LiveId" clId="{F59B6CFB-5BB7-4823-AB8E-8F2C364CB41E}" dt="2021-10-13T13:16:50.562" v="7053" actId="20577"/>
          <ac:spMkLst>
            <pc:docMk/>
            <pc:sldMk cId="335920273" sldId="303"/>
            <ac:spMk id="2" creationId="{00000000-0000-0000-0000-000000000000}"/>
          </ac:spMkLst>
        </pc:spChg>
        <pc:spChg chg="add del mod">
          <ac:chgData name="Mark Mendoza" userId="d982f0e5dd543455" providerId="LiveId" clId="{F59B6CFB-5BB7-4823-AB8E-8F2C364CB41E}" dt="2021-10-13T13:17:03.153" v="7057" actId="478"/>
          <ac:spMkLst>
            <pc:docMk/>
            <pc:sldMk cId="335920273" sldId="303"/>
            <ac:spMk id="4" creationId="{0CDCDAFF-329A-47C2-92FC-6D2160D3B290}"/>
          </ac:spMkLst>
        </pc:spChg>
        <pc:graphicFrameChg chg="del">
          <ac:chgData name="Mark Mendoza" userId="d982f0e5dd543455" providerId="LiveId" clId="{F59B6CFB-5BB7-4823-AB8E-8F2C364CB41E}" dt="2021-10-13T13:16:44.808" v="7034" actId="478"/>
          <ac:graphicFrameMkLst>
            <pc:docMk/>
            <pc:sldMk cId="335920273" sldId="303"/>
            <ac:graphicFrameMk id="6" creationId="{848BE9B6-EBC3-4014-BF82-59A8384FEEFB}"/>
          </ac:graphicFrameMkLst>
        </pc:graphicFrameChg>
        <pc:picChg chg="add mod">
          <ac:chgData name="Mark Mendoza" userId="d982f0e5dd543455" providerId="LiveId" clId="{F59B6CFB-5BB7-4823-AB8E-8F2C364CB41E}" dt="2021-10-13T13:16:59.571" v="7056"/>
          <ac:picMkLst>
            <pc:docMk/>
            <pc:sldMk cId="335920273" sldId="303"/>
            <ac:picMk id="9" creationId="{9A869914-ACD2-43DD-B579-FCF6821B0A0E}"/>
          </ac:picMkLst>
        </pc:picChg>
        <pc:picChg chg="del">
          <ac:chgData name="Mark Mendoza" userId="d982f0e5dd543455" providerId="LiveId" clId="{F59B6CFB-5BB7-4823-AB8E-8F2C364CB41E}" dt="2021-10-13T13:16:56.176" v="7055" actId="478"/>
          <ac:picMkLst>
            <pc:docMk/>
            <pc:sldMk cId="335920273" sldId="303"/>
            <ac:picMk id="11" creationId="{F280FCAD-6C95-43DD-BFB0-3386235214F2}"/>
          </ac:picMkLst>
        </pc:picChg>
        <pc:picChg chg="del">
          <ac:chgData name="Mark Mendoza" userId="d982f0e5dd543455" providerId="LiveId" clId="{F59B6CFB-5BB7-4823-AB8E-8F2C364CB41E}" dt="2021-10-13T13:16:53.024" v="7054" actId="478"/>
          <ac:picMkLst>
            <pc:docMk/>
            <pc:sldMk cId="335920273" sldId="303"/>
            <ac:picMk id="1026" creationId="{7006B6BB-5F37-4895-9B9A-BD6D31A1A41A}"/>
          </ac:picMkLst>
        </pc:picChg>
        <pc:picChg chg="del">
          <ac:chgData name="Mark Mendoza" userId="d982f0e5dd543455" providerId="LiveId" clId="{F59B6CFB-5BB7-4823-AB8E-8F2C364CB41E}" dt="2021-10-13T13:16:53.024" v="7054" actId="478"/>
          <ac:picMkLst>
            <pc:docMk/>
            <pc:sldMk cId="335920273" sldId="303"/>
            <ac:picMk id="1028" creationId="{7BF767BB-6E6C-4860-99DE-DC56C9B7E3A1}"/>
          </ac:picMkLst>
        </pc:picChg>
      </pc:sldChg>
      <pc:sldChg chg="addSp delSp modSp new mod ord chgLayout">
        <pc:chgData name="Mark Mendoza" userId="d982f0e5dd543455" providerId="LiveId" clId="{F59B6CFB-5BB7-4823-AB8E-8F2C364CB41E}" dt="2021-10-17T03:51:45.447" v="10485" actId="5793"/>
        <pc:sldMkLst>
          <pc:docMk/>
          <pc:sldMk cId="2556363045" sldId="303"/>
        </pc:sldMkLst>
        <pc:spChg chg="mod ord">
          <ac:chgData name="Mark Mendoza" userId="d982f0e5dd543455" providerId="LiveId" clId="{F59B6CFB-5BB7-4823-AB8E-8F2C364CB41E}" dt="2021-10-14T14:39:20.554" v="10065"/>
          <ac:spMkLst>
            <pc:docMk/>
            <pc:sldMk cId="2556363045" sldId="303"/>
            <ac:spMk id="2" creationId="{6B221A16-8135-45B7-930A-178617152F36}"/>
          </ac:spMkLst>
        </pc:spChg>
        <pc:spChg chg="del">
          <ac:chgData name="Mark Mendoza" userId="d982f0e5dd543455" providerId="LiveId" clId="{F59B6CFB-5BB7-4823-AB8E-8F2C364CB41E}" dt="2021-10-13T15:31:30.125" v="8080" actId="3680"/>
          <ac:spMkLst>
            <pc:docMk/>
            <pc:sldMk cId="2556363045" sldId="303"/>
            <ac:spMk id="3" creationId="{17864CE2-8710-429E-801F-E311FA704F78}"/>
          </ac:spMkLst>
        </pc:spChg>
        <pc:spChg chg="add mod">
          <ac:chgData name="Mark Mendoza" userId="d982f0e5dd543455" providerId="LiveId" clId="{F59B6CFB-5BB7-4823-AB8E-8F2C364CB41E}" dt="2021-10-13T16:02:33.996" v="9100" actId="1076"/>
          <ac:spMkLst>
            <pc:docMk/>
            <pc:sldMk cId="2556363045" sldId="303"/>
            <ac:spMk id="5" creationId="{CD6A100D-0004-4634-90DF-BAA22F21E78C}"/>
          </ac:spMkLst>
        </pc:spChg>
        <pc:spChg chg="add del mod">
          <ac:chgData name="Mark Mendoza" userId="d982f0e5dd543455" providerId="LiveId" clId="{F59B6CFB-5BB7-4823-AB8E-8F2C364CB41E}" dt="2021-10-13T15:44:08.870" v="8536" actId="478"/>
          <ac:spMkLst>
            <pc:docMk/>
            <pc:sldMk cId="2556363045" sldId="303"/>
            <ac:spMk id="7" creationId="{9D91B081-9101-4B89-9187-C74B4C81B7B3}"/>
          </ac:spMkLst>
        </pc:spChg>
        <pc:graphicFrameChg chg="add del mod ord modGraphic">
          <ac:chgData name="Mark Mendoza" userId="d982f0e5dd543455" providerId="LiveId" clId="{F59B6CFB-5BB7-4823-AB8E-8F2C364CB41E}" dt="2021-10-13T15:35:02.118" v="8404" actId="21"/>
          <ac:graphicFrameMkLst>
            <pc:docMk/>
            <pc:sldMk cId="2556363045" sldId="303"/>
            <ac:graphicFrameMk id="4" creationId="{F7403ABF-D978-43F3-836C-AFBB6C357647}"/>
          </ac:graphicFrameMkLst>
        </pc:graphicFrameChg>
        <pc:graphicFrameChg chg="add mod modGraphic">
          <ac:chgData name="Mark Mendoza" userId="d982f0e5dd543455" providerId="LiveId" clId="{F59B6CFB-5BB7-4823-AB8E-8F2C364CB41E}" dt="2021-10-14T14:48:57.202" v="10379" actId="20577"/>
          <ac:graphicFrameMkLst>
            <pc:docMk/>
            <pc:sldMk cId="2556363045" sldId="303"/>
            <ac:graphicFrameMk id="8" creationId="{12F0DAE0-C8E6-4C03-B636-212E9999385B}"/>
          </ac:graphicFrameMkLst>
        </pc:graphicFrameChg>
        <pc:graphicFrameChg chg="add mod modGraphic">
          <ac:chgData name="Mark Mendoza" userId="d982f0e5dd543455" providerId="LiveId" clId="{F59B6CFB-5BB7-4823-AB8E-8F2C364CB41E}" dt="2021-10-17T03:51:45.447" v="10485" actId="5793"/>
          <ac:graphicFrameMkLst>
            <pc:docMk/>
            <pc:sldMk cId="2556363045" sldId="303"/>
            <ac:graphicFrameMk id="9" creationId="{EE47D222-3958-459B-BC81-27B22CB6660F}"/>
          </ac:graphicFrameMkLst>
        </pc:graphicFrameChg>
        <pc:graphicFrameChg chg="add mod modGraphic">
          <ac:chgData name="Mark Mendoza" userId="d982f0e5dd543455" providerId="LiveId" clId="{F59B6CFB-5BB7-4823-AB8E-8F2C364CB41E}" dt="2021-10-13T16:02:33.996" v="9100" actId="1076"/>
          <ac:graphicFrameMkLst>
            <pc:docMk/>
            <pc:sldMk cId="2556363045" sldId="303"/>
            <ac:graphicFrameMk id="10" creationId="{FEDCE298-6852-4995-94A5-191D4D8BD315}"/>
          </ac:graphicFrameMkLst>
        </pc:graphicFrameChg>
        <pc:picChg chg="add del mod">
          <ac:chgData name="Mark Mendoza" userId="d982f0e5dd543455" providerId="LiveId" clId="{F59B6CFB-5BB7-4823-AB8E-8F2C364CB41E}" dt="2021-10-17T03:51:17.849" v="10476" actId="478"/>
          <ac:picMkLst>
            <pc:docMk/>
            <pc:sldMk cId="2556363045" sldId="303"/>
            <ac:picMk id="11" creationId="{C193E8FA-1ED4-4927-A1D5-354A977D7364}"/>
          </ac:picMkLst>
        </pc:picChg>
        <pc:picChg chg="add del mod">
          <ac:chgData name="Mark Mendoza" userId="d982f0e5dd543455" providerId="LiveId" clId="{F59B6CFB-5BB7-4823-AB8E-8F2C364CB41E}" dt="2021-10-17T03:51:17.849" v="10476" actId="478"/>
          <ac:picMkLst>
            <pc:docMk/>
            <pc:sldMk cId="2556363045" sldId="303"/>
            <ac:picMk id="12" creationId="{C65B81DB-A40F-4A9C-85C8-32D093EFA70B}"/>
          </ac:picMkLst>
        </pc:picChg>
      </pc:sldChg>
      <pc:sldChg chg="new add del">
        <pc:chgData name="Mark Mendoza" userId="d982f0e5dd543455" providerId="LiveId" clId="{F59B6CFB-5BB7-4823-AB8E-8F2C364CB41E}" dt="2021-10-13T13:13:27.778" v="6906" actId="680"/>
        <pc:sldMkLst>
          <pc:docMk/>
          <pc:sldMk cId="2642789728" sldId="303"/>
        </pc:sldMkLst>
      </pc:sldChg>
      <pc:sldChg chg="addSp delSp modSp add mod ord modClrScheme chgLayout modNotesTx">
        <pc:chgData name="Mark Mendoza" userId="d982f0e5dd543455" providerId="LiveId" clId="{F59B6CFB-5BB7-4823-AB8E-8F2C364CB41E}" dt="2021-10-20T13:53:08.360" v="12646" actId="1076"/>
        <pc:sldMkLst>
          <pc:docMk/>
          <pc:sldMk cId="2450543622" sldId="304"/>
        </pc:sldMkLst>
        <pc:spChg chg="mod ord">
          <ac:chgData name="Mark Mendoza" userId="d982f0e5dd543455" providerId="LiveId" clId="{F59B6CFB-5BB7-4823-AB8E-8F2C364CB41E}" dt="2021-10-14T14:07:00.084" v="9828" actId="20577"/>
          <ac:spMkLst>
            <pc:docMk/>
            <pc:sldMk cId="2450543622" sldId="304"/>
            <ac:spMk id="2" creationId="{6B221A16-8135-45B7-930A-178617152F36}"/>
          </ac:spMkLst>
        </pc:spChg>
        <pc:spChg chg="add mod ord">
          <ac:chgData name="Mark Mendoza" userId="d982f0e5dd543455" providerId="LiveId" clId="{F59B6CFB-5BB7-4823-AB8E-8F2C364CB41E}" dt="2021-10-14T13:42:45.393" v="9621" actId="242"/>
          <ac:spMkLst>
            <pc:docMk/>
            <pc:sldMk cId="2450543622" sldId="304"/>
            <ac:spMk id="3" creationId="{0E251371-4809-455D-979D-F64F4E7511F6}"/>
          </ac:spMkLst>
        </pc:spChg>
        <pc:spChg chg="add del mod ord">
          <ac:chgData name="Mark Mendoza" userId="d982f0e5dd543455" providerId="LiveId" clId="{F59B6CFB-5BB7-4823-AB8E-8F2C364CB41E}" dt="2021-10-13T15:57:50.044" v="8947" actId="26606"/>
          <ac:spMkLst>
            <pc:docMk/>
            <pc:sldMk cId="2450543622" sldId="304"/>
            <ac:spMk id="4" creationId="{1DD3E7EC-0552-4984-8A81-D03AC69A92CB}"/>
          </ac:spMkLst>
        </pc:spChg>
        <pc:graphicFrameChg chg="del">
          <ac:chgData name="Mark Mendoza" userId="d982f0e5dd543455" providerId="LiveId" clId="{F59B6CFB-5BB7-4823-AB8E-8F2C364CB41E}" dt="2021-10-13T15:53:09.358" v="8556" actId="478"/>
          <ac:graphicFrameMkLst>
            <pc:docMk/>
            <pc:sldMk cId="2450543622" sldId="304"/>
            <ac:graphicFrameMk id="8" creationId="{12F0DAE0-C8E6-4C03-B636-212E9999385B}"/>
          </ac:graphicFrameMkLst>
        </pc:graphicFrameChg>
        <pc:graphicFrameChg chg="del">
          <ac:chgData name="Mark Mendoza" userId="d982f0e5dd543455" providerId="LiveId" clId="{F59B6CFB-5BB7-4823-AB8E-8F2C364CB41E}" dt="2021-10-13T15:53:09.358" v="8556" actId="478"/>
          <ac:graphicFrameMkLst>
            <pc:docMk/>
            <pc:sldMk cId="2450543622" sldId="304"/>
            <ac:graphicFrameMk id="9" creationId="{EE47D222-3958-459B-BC81-27B22CB6660F}"/>
          </ac:graphicFrameMkLst>
        </pc:graphicFrameChg>
        <pc:graphicFrameChg chg="del">
          <ac:chgData name="Mark Mendoza" userId="d982f0e5dd543455" providerId="LiveId" clId="{F59B6CFB-5BB7-4823-AB8E-8F2C364CB41E}" dt="2021-10-13T15:53:09.358" v="8556" actId="478"/>
          <ac:graphicFrameMkLst>
            <pc:docMk/>
            <pc:sldMk cId="2450543622" sldId="304"/>
            <ac:graphicFrameMk id="10" creationId="{FEDCE298-6852-4995-94A5-191D4D8BD315}"/>
          </ac:graphicFrameMkLst>
        </pc:graphicFrameChg>
        <pc:picChg chg="add del mod ord">
          <ac:chgData name="Mark Mendoza" userId="d982f0e5dd543455" providerId="LiveId" clId="{F59B6CFB-5BB7-4823-AB8E-8F2C364CB41E}" dt="2021-10-20T13:53:08.360" v="12646" actId="1076"/>
          <ac:picMkLst>
            <pc:docMk/>
            <pc:sldMk cId="2450543622" sldId="304"/>
            <ac:picMk id="11" creationId="{6B01080F-1BC8-481D-8499-D881C56BEE8E}"/>
          </ac:picMkLst>
        </pc:picChg>
      </pc:sldChg>
      <pc:sldChg chg="new add del">
        <pc:chgData name="Mark Mendoza" userId="d982f0e5dd543455" providerId="LiveId" clId="{F59B6CFB-5BB7-4823-AB8E-8F2C364CB41E}" dt="2021-10-13T13:13:27.369" v="6905" actId="680"/>
        <pc:sldMkLst>
          <pc:docMk/>
          <pc:sldMk cId="3292257483" sldId="304"/>
        </pc:sldMkLst>
      </pc:sldChg>
      <pc:sldChg chg="addSp delSp modSp add mod ord setBg modClrScheme chgLayout modNotesTx">
        <pc:chgData name="Mark Mendoza" userId="d982f0e5dd543455" providerId="LiveId" clId="{F59B6CFB-5BB7-4823-AB8E-8F2C364CB41E}" dt="2021-10-20T16:17:33.736" v="16422" actId="1076"/>
        <pc:sldMkLst>
          <pc:docMk/>
          <pc:sldMk cId="3149428859" sldId="305"/>
        </pc:sldMkLst>
        <pc:spChg chg="add">
          <ac:chgData name="Mark Mendoza" userId="d982f0e5dd543455" providerId="LiveId" clId="{F59B6CFB-5BB7-4823-AB8E-8F2C364CB41E}" dt="2021-10-20T05:31:10.725" v="10709"/>
          <ac:spMkLst>
            <pc:docMk/>
            <pc:sldMk cId="3149428859" sldId="305"/>
            <ac:spMk id="2" creationId="{5CF455A0-7B7E-48F7-850C-96268F8FDEC6}"/>
          </ac:spMkLst>
        </pc:spChg>
        <pc:spChg chg="del mod">
          <ac:chgData name="Mark Mendoza" userId="d982f0e5dd543455" providerId="LiveId" clId="{F59B6CFB-5BB7-4823-AB8E-8F2C364CB41E}" dt="2021-10-17T03:53:27.447" v="10502" actId="21"/>
          <ac:spMkLst>
            <pc:docMk/>
            <pc:sldMk cId="3149428859" sldId="305"/>
            <ac:spMk id="2" creationId="{6B221A16-8135-45B7-930A-178617152F36}"/>
          </ac:spMkLst>
        </pc:spChg>
        <pc:spChg chg="del mod">
          <ac:chgData name="Mark Mendoza" userId="d982f0e5dd543455" providerId="LiveId" clId="{F59B6CFB-5BB7-4823-AB8E-8F2C364CB41E}" dt="2021-10-17T03:53:27.447" v="10502" actId="21"/>
          <ac:spMkLst>
            <pc:docMk/>
            <pc:sldMk cId="3149428859" sldId="305"/>
            <ac:spMk id="3" creationId="{0E251371-4809-455D-979D-F64F4E7511F6}"/>
          </ac:spMkLst>
        </pc:spChg>
        <pc:spChg chg="add del mod">
          <ac:chgData name="Mark Mendoza" userId="d982f0e5dd543455" providerId="LiveId" clId="{F59B6CFB-5BB7-4823-AB8E-8F2C364CB41E}" dt="2021-10-20T06:02:29.292" v="11817"/>
          <ac:spMkLst>
            <pc:docMk/>
            <pc:sldMk cId="3149428859" sldId="305"/>
            <ac:spMk id="4" creationId="{C284A652-1E78-4203-9FA8-F28C09E4F0B4}"/>
          </ac:spMkLst>
        </pc:spChg>
        <pc:spChg chg="ord">
          <ac:chgData name="Mark Mendoza" userId="d982f0e5dd543455" providerId="LiveId" clId="{F59B6CFB-5BB7-4823-AB8E-8F2C364CB41E}" dt="2021-10-17T03:54:02.968" v="10512" actId="26606"/>
          <ac:spMkLst>
            <pc:docMk/>
            <pc:sldMk cId="3149428859" sldId="305"/>
            <ac:spMk id="5" creationId="{CD6A100D-0004-4634-90DF-BAA22F21E78C}"/>
          </ac:spMkLst>
        </pc:spChg>
        <pc:spChg chg="add del mod ord">
          <ac:chgData name="Mark Mendoza" userId="d982f0e5dd543455" providerId="LiveId" clId="{F59B6CFB-5BB7-4823-AB8E-8F2C364CB41E}" dt="2021-10-17T03:53:54.581" v="10509" actId="478"/>
          <ac:spMkLst>
            <pc:docMk/>
            <pc:sldMk cId="3149428859" sldId="305"/>
            <ac:spMk id="7" creationId="{9CC97E57-E90B-426C-AFCE-104D68297CB6}"/>
          </ac:spMkLst>
        </pc:spChg>
        <pc:spChg chg="add mod">
          <ac:chgData name="Mark Mendoza" userId="d982f0e5dd543455" providerId="LiveId" clId="{F59B6CFB-5BB7-4823-AB8E-8F2C364CB41E}" dt="2021-10-20T16:17:28.984" v="16421" actId="14100"/>
          <ac:spMkLst>
            <pc:docMk/>
            <pc:sldMk cId="3149428859" sldId="305"/>
            <ac:spMk id="7" creationId="{E9DAD5B1-A9D2-4199-B250-AEF73D986BE4}"/>
          </ac:spMkLst>
        </pc:spChg>
        <pc:spChg chg="add del mod ord">
          <ac:chgData name="Mark Mendoza" userId="d982f0e5dd543455" providerId="LiveId" clId="{F59B6CFB-5BB7-4823-AB8E-8F2C364CB41E}" dt="2021-10-17T03:53:54.581" v="10509" actId="478"/>
          <ac:spMkLst>
            <pc:docMk/>
            <pc:sldMk cId="3149428859" sldId="305"/>
            <ac:spMk id="9" creationId="{AE2FEED0-BDA6-4DB8-8941-EC27545C727B}"/>
          </ac:spMkLst>
        </pc:spChg>
        <pc:spChg chg="add del mod ord">
          <ac:chgData name="Mark Mendoza" userId="d982f0e5dd543455" providerId="LiveId" clId="{F59B6CFB-5BB7-4823-AB8E-8F2C364CB41E}" dt="2021-10-17T03:53:50.983" v="10508" actId="700"/>
          <ac:spMkLst>
            <pc:docMk/>
            <pc:sldMk cId="3149428859" sldId="305"/>
            <ac:spMk id="10" creationId="{00D0C3E5-55E7-480C-A4E1-B5B3232B66B2}"/>
          </ac:spMkLst>
        </pc:spChg>
        <pc:spChg chg="add del mod ord">
          <ac:chgData name="Mark Mendoza" userId="d982f0e5dd543455" providerId="LiveId" clId="{F59B6CFB-5BB7-4823-AB8E-8F2C364CB41E}" dt="2021-10-17T03:53:50.983" v="10508" actId="700"/>
          <ac:spMkLst>
            <pc:docMk/>
            <pc:sldMk cId="3149428859" sldId="305"/>
            <ac:spMk id="11" creationId="{F7B7AD5A-1867-439C-B6D6-5E2BD5EA4D3F}"/>
          </ac:spMkLst>
        </pc:spChg>
        <pc:spChg chg="add del">
          <ac:chgData name="Mark Mendoza" userId="d982f0e5dd543455" providerId="LiveId" clId="{F59B6CFB-5BB7-4823-AB8E-8F2C364CB41E}" dt="2021-10-17T16:26:45.393" v="10542"/>
          <ac:spMkLst>
            <pc:docMk/>
            <pc:sldMk cId="3149428859" sldId="305"/>
            <ac:spMk id="12" creationId="{793631D0-E6AD-45A9-BD95-81486C8651B1}"/>
          </ac:spMkLst>
        </pc:spChg>
        <pc:spChg chg="add del mod">
          <ac:chgData name="Mark Mendoza" userId="d982f0e5dd543455" providerId="LiveId" clId="{F59B6CFB-5BB7-4823-AB8E-8F2C364CB41E}" dt="2021-10-17T03:53:46.216" v="10506"/>
          <ac:spMkLst>
            <pc:docMk/>
            <pc:sldMk cId="3149428859" sldId="305"/>
            <ac:spMk id="13" creationId="{18F0190D-DD95-4C0B-9A67-2203DDDEF960}"/>
          </ac:spMkLst>
        </pc:spChg>
        <pc:spChg chg="add del mod">
          <ac:chgData name="Mark Mendoza" userId="d982f0e5dd543455" providerId="LiveId" clId="{F59B6CFB-5BB7-4823-AB8E-8F2C364CB41E}" dt="2021-10-17T03:53:46.216" v="10506"/>
          <ac:spMkLst>
            <pc:docMk/>
            <pc:sldMk cId="3149428859" sldId="305"/>
            <ac:spMk id="15" creationId="{0CB73ADD-A91D-463D-9454-C8C075A7292F}"/>
          </ac:spMkLst>
        </pc:spChg>
        <pc:spChg chg="add mod">
          <ac:chgData name="Mark Mendoza" userId="d982f0e5dd543455" providerId="LiveId" clId="{F59B6CFB-5BB7-4823-AB8E-8F2C364CB41E}" dt="2021-10-17T03:54:02.968" v="10512" actId="26606"/>
          <ac:spMkLst>
            <pc:docMk/>
            <pc:sldMk cId="3149428859" sldId="305"/>
            <ac:spMk id="16" creationId="{94A99DAF-ACAE-4E9B-8BDB-C81BDE3DB045}"/>
          </ac:spMkLst>
        </pc:spChg>
        <pc:spChg chg="add mod">
          <ac:chgData name="Mark Mendoza" userId="d982f0e5dd543455" providerId="LiveId" clId="{F59B6CFB-5BB7-4823-AB8E-8F2C364CB41E}" dt="2021-10-20T05:45:25.524" v="10901" actId="20577"/>
          <ac:spMkLst>
            <pc:docMk/>
            <pc:sldMk cId="3149428859" sldId="305"/>
            <ac:spMk id="17" creationId="{79C18087-EEC8-419C-8021-7921A403DA3D}"/>
          </ac:spMkLst>
        </pc:spChg>
        <pc:spChg chg="add del">
          <ac:chgData name="Mark Mendoza" userId="d982f0e5dd543455" providerId="LiveId" clId="{F59B6CFB-5BB7-4823-AB8E-8F2C364CB41E}" dt="2021-10-17T16:32:34.777" v="10553"/>
          <ac:spMkLst>
            <pc:docMk/>
            <pc:sldMk cId="3149428859" sldId="305"/>
            <ac:spMk id="19" creationId="{D0282C1C-A053-4910-8492-B4A908224833}"/>
          </ac:spMkLst>
        </pc:spChg>
        <pc:spChg chg="add del mod">
          <ac:chgData name="Mark Mendoza" userId="d982f0e5dd543455" providerId="LiveId" clId="{F59B6CFB-5BB7-4823-AB8E-8F2C364CB41E}" dt="2021-10-17T03:54:02.968" v="10512" actId="26606"/>
          <ac:spMkLst>
            <pc:docMk/>
            <pc:sldMk cId="3149428859" sldId="305"/>
            <ac:spMk id="22" creationId="{28EE7D0B-036A-4CCF-9EF1-81D7B67CE30B}"/>
          </ac:spMkLst>
        </pc:spChg>
        <pc:spChg chg="add del mod">
          <ac:chgData name="Mark Mendoza" userId="d982f0e5dd543455" providerId="LiveId" clId="{F59B6CFB-5BB7-4823-AB8E-8F2C364CB41E}" dt="2021-10-17T03:54:02.968" v="10512" actId="26606"/>
          <ac:spMkLst>
            <pc:docMk/>
            <pc:sldMk cId="3149428859" sldId="305"/>
            <ac:spMk id="24" creationId="{B5492845-B75A-4ACE-A55F-5CF35276C709}"/>
          </ac:spMkLst>
        </pc:spChg>
        <pc:picChg chg="add del mod">
          <ac:chgData name="Mark Mendoza" userId="d982f0e5dd543455" providerId="LiveId" clId="{F59B6CFB-5BB7-4823-AB8E-8F2C364CB41E}" dt="2021-10-20T06:02:27.766" v="11815" actId="478"/>
          <ac:picMkLst>
            <pc:docMk/>
            <pc:sldMk cId="3149428859" sldId="305"/>
            <ac:picMk id="3" creationId="{DDA829FE-6500-4BB6-AE44-70BC72F8301E}"/>
          </ac:picMkLst>
        </pc:picChg>
        <pc:picChg chg="add del mod ord">
          <ac:chgData name="Mark Mendoza" userId="d982f0e5dd543455" providerId="LiveId" clId="{F59B6CFB-5BB7-4823-AB8E-8F2C364CB41E}" dt="2021-10-17T16:26:43.372" v="10540" actId="478"/>
          <ac:picMkLst>
            <pc:docMk/>
            <pc:sldMk cId="3149428859" sldId="305"/>
            <ac:picMk id="6" creationId="{B8DE8E0B-147A-4914-8574-76A4EAA5297C}"/>
          </ac:picMkLst>
        </pc:picChg>
        <pc:picChg chg="add mod">
          <ac:chgData name="Mark Mendoza" userId="d982f0e5dd543455" providerId="LiveId" clId="{F59B6CFB-5BB7-4823-AB8E-8F2C364CB41E}" dt="2021-10-20T06:02:41.562" v="11823" actId="1076"/>
          <ac:picMkLst>
            <pc:docMk/>
            <pc:sldMk cId="3149428859" sldId="305"/>
            <ac:picMk id="6" creationId="{D7DA4B7B-954F-49B3-8478-1A78D8B40E6A}"/>
          </ac:picMkLst>
        </pc:picChg>
        <pc:picChg chg="add del">
          <ac:chgData name="Mark Mendoza" userId="d982f0e5dd543455" providerId="LiveId" clId="{F59B6CFB-5BB7-4823-AB8E-8F2C364CB41E}" dt="2021-10-13T16:23:10.650" v="9294" actId="478"/>
          <ac:picMkLst>
            <pc:docMk/>
            <pc:sldMk cId="3149428859" sldId="305"/>
            <ac:picMk id="7" creationId="{161993B3-076B-40DF-92A3-2A14B94AEAA9}"/>
          </ac:picMkLst>
        </pc:picChg>
        <pc:picChg chg="add del mod modCrop">
          <ac:chgData name="Mark Mendoza" userId="d982f0e5dd543455" providerId="LiveId" clId="{F59B6CFB-5BB7-4823-AB8E-8F2C364CB41E}" dt="2021-10-13T16:23:41.700" v="9303" actId="478"/>
          <ac:picMkLst>
            <pc:docMk/>
            <pc:sldMk cId="3149428859" sldId="305"/>
            <ac:picMk id="9" creationId="{E9C12847-3F1F-4DB2-AB12-FC2709E91940}"/>
          </ac:picMkLst>
        </pc:picChg>
        <pc:picChg chg="add mod modCrop">
          <ac:chgData name="Mark Mendoza" userId="d982f0e5dd543455" providerId="LiveId" clId="{F59B6CFB-5BB7-4823-AB8E-8F2C364CB41E}" dt="2021-10-20T16:17:33.736" v="16422" actId="1076"/>
          <ac:picMkLst>
            <pc:docMk/>
            <pc:sldMk cId="3149428859" sldId="305"/>
            <ac:picMk id="11" creationId="{3BBBAF78-DE5A-4F7D-885D-8CCFB0E1353F}"/>
          </ac:picMkLst>
        </pc:picChg>
        <pc:picChg chg="del">
          <ac:chgData name="Mark Mendoza" userId="d982f0e5dd543455" providerId="LiveId" clId="{F59B6CFB-5BB7-4823-AB8E-8F2C364CB41E}" dt="2021-10-13T15:59:48.354" v="9049" actId="478"/>
          <ac:picMkLst>
            <pc:docMk/>
            <pc:sldMk cId="3149428859" sldId="305"/>
            <ac:picMk id="11" creationId="{6B01080F-1BC8-481D-8499-D881C56BEE8E}"/>
          </ac:picMkLst>
        </pc:picChg>
        <pc:picChg chg="add del mod">
          <ac:chgData name="Mark Mendoza" userId="d982f0e5dd543455" providerId="LiveId" clId="{F59B6CFB-5BB7-4823-AB8E-8F2C364CB41E}" dt="2021-10-13T16:27:48.607" v="9381" actId="478"/>
          <ac:picMkLst>
            <pc:docMk/>
            <pc:sldMk cId="3149428859" sldId="305"/>
            <ac:picMk id="12" creationId="{5633041F-27CA-4B77-BFF4-A28B95069F97}"/>
          </ac:picMkLst>
        </pc:picChg>
        <pc:picChg chg="add del mod">
          <ac:chgData name="Mark Mendoza" userId="d982f0e5dd543455" providerId="LiveId" clId="{F59B6CFB-5BB7-4823-AB8E-8F2C364CB41E}" dt="2021-10-17T03:52:48.247" v="10487" actId="21"/>
          <ac:picMkLst>
            <pc:docMk/>
            <pc:sldMk cId="3149428859" sldId="305"/>
            <ac:picMk id="14" creationId="{029E51ED-924D-401C-A3D6-41D81234EF1E}"/>
          </ac:picMkLst>
        </pc:picChg>
        <pc:picChg chg="add del mod">
          <ac:chgData name="Mark Mendoza" userId="d982f0e5dd543455" providerId="LiveId" clId="{F59B6CFB-5BB7-4823-AB8E-8F2C364CB41E}" dt="2021-10-17T16:32:33.120" v="10551" actId="478"/>
          <ac:picMkLst>
            <pc:docMk/>
            <pc:sldMk cId="3149428859" sldId="305"/>
            <ac:picMk id="18" creationId="{109B247D-42F8-4559-B179-A35F244C8806}"/>
          </ac:picMkLst>
        </pc:picChg>
        <pc:picChg chg="add del mod">
          <ac:chgData name="Mark Mendoza" userId="d982f0e5dd543455" providerId="LiveId" clId="{F59B6CFB-5BB7-4823-AB8E-8F2C364CB41E}" dt="2021-10-20T05:31:10.541" v="10708" actId="478"/>
          <ac:picMkLst>
            <pc:docMk/>
            <pc:sldMk cId="3149428859" sldId="305"/>
            <ac:picMk id="20" creationId="{64AF37EB-1618-4F3F-9192-E2764541586C}"/>
          </ac:picMkLst>
        </pc:picChg>
      </pc:sldChg>
      <pc:sldChg chg="addSp delSp modSp add mod modNotesTx">
        <pc:chgData name="Mark Mendoza" userId="d982f0e5dd543455" providerId="LiveId" clId="{F59B6CFB-5BB7-4823-AB8E-8F2C364CB41E}" dt="2021-10-20T05:45:33.383" v="10906" actId="20577"/>
        <pc:sldMkLst>
          <pc:docMk/>
          <pc:sldMk cId="4171938211" sldId="306"/>
        </pc:sldMkLst>
        <pc:spChg chg="mod">
          <ac:chgData name="Mark Mendoza" userId="d982f0e5dd543455" providerId="LiveId" clId="{F59B6CFB-5BB7-4823-AB8E-8F2C364CB41E}" dt="2021-10-14T14:07:05.984" v="9831"/>
          <ac:spMkLst>
            <pc:docMk/>
            <pc:sldMk cId="4171938211" sldId="306"/>
            <ac:spMk id="2" creationId="{6B221A16-8135-45B7-930A-178617152F36}"/>
          </ac:spMkLst>
        </pc:spChg>
        <pc:spChg chg="mod">
          <ac:chgData name="Mark Mendoza" userId="d982f0e5dd543455" providerId="LiveId" clId="{F59B6CFB-5BB7-4823-AB8E-8F2C364CB41E}" dt="2021-10-20T05:45:33.383" v="10906" actId="20577"/>
          <ac:spMkLst>
            <pc:docMk/>
            <pc:sldMk cId="4171938211" sldId="306"/>
            <ac:spMk id="3" creationId="{0E251371-4809-455D-979D-F64F4E7511F6}"/>
          </ac:spMkLst>
        </pc:spChg>
        <pc:picChg chg="del">
          <ac:chgData name="Mark Mendoza" userId="d982f0e5dd543455" providerId="LiveId" clId="{F59B6CFB-5BB7-4823-AB8E-8F2C364CB41E}" dt="2021-10-13T16:04:21.088" v="9117" actId="478"/>
          <ac:picMkLst>
            <pc:docMk/>
            <pc:sldMk cId="4171938211" sldId="306"/>
            <ac:picMk id="6" creationId="{B8DE8E0B-147A-4914-8574-76A4EAA5297C}"/>
          </ac:picMkLst>
        </pc:picChg>
        <pc:picChg chg="add mod">
          <ac:chgData name="Mark Mendoza" userId="d982f0e5dd543455" providerId="LiveId" clId="{F59B6CFB-5BB7-4823-AB8E-8F2C364CB41E}" dt="2021-10-13T16:04:59.993" v="9153" actId="1076"/>
          <ac:picMkLst>
            <pc:docMk/>
            <pc:sldMk cId="4171938211" sldId="306"/>
            <ac:picMk id="7" creationId="{84BF771C-CFEB-4294-B13E-D9FA4D326C55}"/>
          </ac:picMkLst>
        </pc:picChg>
        <pc:picChg chg="add del mod">
          <ac:chgData name="Mark Mendoza" userId="d982f0e5dd543455" providerId="LiveId" clId="{F59B6CFB-5BB7-4823-AB8E-8F2C364CB41E}" dt="2021-10-13T16:34:01.686" v="9394" actId="478"/>
          <ac:picMkLst>
            <pc:docMk/>
            <pc:sldMk cId="4171938211" sldId="306"/>
            <ac:picMk id="8" creationId="{119D87E0-31A5-45DF-8CBD-913E76658D27}"/>
          </ac:picMkLst>
        </pc:picChg>
      </pc:sldChg>
      <pc:sldChg chg="addSp delSp modSp new del mod modShow">
        <pc:chgData name="Mark Mendoza" userId="d982f0e5dd543455" providerId="LiveId" clId="{F59B6CFB-5BB7-4823-AB8E-8F2C364CB41E}" dt="2021-10-20T05:08:59.494" v="10693" actId="47"/>
        <pc:sldMkLst>
          <pc:docMk/>
          <pc:sldMk cId="4234840301" sldId="307"/>
        </pc:sldMkLst>
        <pc:spChg chg="mod">
          <ac:chgData name="Mark Mendoza" userId="d982f0e5dd543455" providerId="LiveId" clId="{F59B6CFB-5BB7-4823-AB8E-8F2C364CB41E}" dt="2021-10-14T14:39:20.554" v="10065"/>
          <ac:spMkLst>
            <pc:docMk/>
            <pc:sldMk cId="4234840301" sldId="307"/>
            <ac:spMk id="2" creationId="{719B990E-F2F4-4BDC-A8C3-8040492BAF49}"/>
          </ac:spMkLst>
        </pc:spChg>
        <pc:spChg chg="mod">
          <ac:chgData name="Mark Mendoza" userId="d982f0e5dd543455" providerId="LiveId" clId="{F59B6CFB-5BB7-4823-AB8E-8F2C364CB41E}" dt="2021-10-14T14:39:20.554" v="10065"/>
          <ac:spMkLst>
            <pc:docMk/>
            <pc:sldMk cId="4234840301" sldId="307"/>
            <ac:spMk id="3" creationId="{83804F27-897F-403D-8076-6EB150388A74}"/>
          </ac:spMkLst>
        </pc:spChg>
        <pc:spChg chg="mod">
          <ac:chgData name="Mark Mendoza" userId="d982f0e5dd543455" providerId="LiveId" clId="{F59B6CFB-5BB7-4823-AB8E-8F2C364CB41E}" dt="2021-10-14T14:39:20.554" v="10065"/>
          <ac:spMkLst>
            <pc:docMk/>
            <pc:sldMk cId="4234840301" sldId="307"/>
            <ac:spMk id="4" creationId="{3AFDC4EC-DB7A-464E-BA63-45A88C03CFCB}"/>
          </ac:spMkLst>
        </pc:spChg>
        <pc:picChg chg="add del mod">
          <ac:chgData name="Mark Mendoza" userId="d982f0e5dd543455" providerId="LiveId" clId="{F59B6CFB-5BB7-4823-AB8E-8F2C364CB41E}" dt="2021-10-20T05:08:56.834" v="10692" actId="478"/>
          <ac:picMkLst>
            <pc:docMk/>
            <pc:sldMk cId="4234840301" sldId="307"/>
            <ac:picMk id="5" creationId="{6B3E2AA0-9309-4DDD-94C3-90FD33C5DCC6}"/>
          </ac:picMkLst>
        </pc:picChg>
      </pc:sldChg>
      <pc:sldChg chg="addSp delSp modSp new add del mod ord modClrScheme delAnim modAnim chgLayout modNotesTx">
        <pc:chgData name="Mark Mendoza" userId="d982f0e5dd543455" providerId="LiveId" clId="{F59B6CFB-5BB7-4823-AB8E-8F2C364CB41E}" dt="2021-10-20T13:53:54.111" v="12649" actId="2085"/>
        <pc:sldMkLst>
          <pc:docMk/>
          <pc:sldMk cId="2078528479" sldId="308"/>
        </pc:sldMkLst>
        <pc:spChg chg="add del mod">
          <ac:chgData name="Mark Mendoza" userId="d982f0e5dd543455" providerId="LiveId" clId="{F59B6CFB-5BB7-4823-AB8E-8F2C364CB41E}" dt="2021-10-20T05:26:15.967" v="10695" actId="478"/>
          <ac:spMkLst>
            <pc:docMk/>
            <pc:sldMk cId="2078528479" sldId="308"/>
            <ac:spMk id="2" creationId="{0170C86F-8104-4A25-B1A4-8B11FEC21E51}"/>
          </ac:spMkLst>
        </pc:spChg>
        <pc:spChg chg="del mod ord">
          <ac:chgData name="Mark Mendoza" userId="d982f0e5dd543455" providerId="LiveId" clId="{F59B6CFB-5BB7-4823-AB8E-8F2C364CB41E}" dt="2021-10-17T14:54:44.781" v="10529" actId="478"/>
          <ac:spMkLst>
            <pc:docMk/>
            <pc:sldMk cId="2078528479" sldId="308"/>
            <ac:spMk id="2" creationId="{4868881E-64A5-479C-868D-27333253ABCB}"/>
          </ac:spMkLst>
        </pc:spChg>
        <pc:spChg chg="del mod">
          <ac:chgData name="Mark Mendoza" userId="d982f0e5dd543455" providerId="LiveId" clId="{F59B6CFB-5BB7-4823-AB8E-8F2C364CB41E}" dt="2021-10-14T15:38:16.205" v="10473" actId="1032"/>
          <ac:spMkLst>
            <pc:docMk/>
            <pc:sldMk cId="2078528479" sldId="308"/>
            <ac:spMk id="3" creationId="{2E3C9C3B-E73E-4ABF-8EB3-56F08EDEAB43}"/>
          </ac:spMkLst>
        </pc:spChg>
        <pc:spChg chg="add del mod ord">
          <ac:chgData name="Mark Mendoza" userId="d982f0e5dd543455" providerId="LiveId" clId="{F59B6CFB-5BB7-4823-AB8E-8F2C364CB41E}" dt="2021-10-17T14:54:28.833" v="10527" actId="478"/>
          <ac:spMkLst>
            <pc:docMk/>
            <pc:sldMk cId="2078528479" sldId="308"/>
            <ac:spMk id="3" creationId="{7A7D823B-956B-47BA-8C8E-9420E1FF3421}"/>
          </ac:spMkLst>
        </pc:spChg>
        <pc:spChg chg="add del">
          <ac:chgData name="Mark Mendoza" userId="d982f0e5dd543455" providerId="LiveId" clId="{F59B6CFB-5BB7-4823-AB8E-8F2C364CB41E}" dt="2021-10-20T05:32:23.805" v="10715"/>
          <ac:spMkLst>
            <pc:docMk/>
            <pc:sldMk cId="2078528479" sldId="308"/>
            <ac:spMk id="3" creationId="{CC305634-0253-4AEF-B941-B99956EF666C}"/>
          </ac:spMkLst>
        </pc:spChg>
        <pc:spChg chg="add del mod ord">
          <ac:chgData name="Mark Mendoza" userId="d982f0e5dd543455" providerId="LiveId" clId="{F59B6CFB-5BB7-4823-AB8E-8F2C364CB41E}" dt="2021-10-17T14:54:44.781" v="10529" actId="478"/>
          <ac:spMkLst>
            <pc:docMk/>
            <pc:sldMk cId="2078528479" sldId="308"/>
            <ac:spMk id="5" creationId="{9D897B4F-0C62-4931-8A37-248893A377F5}"/>
          </ac:spMkLst>
        </pc:spChg>
        <pc:spChg chg="add del mod">
          <ac:chgData name="Mark Mendoza" userId="d982f0e5dd543455" providerId="LiveId" clId="{F59B6CFB-5BB7-4823-AB8E-8F2C364CB41E}" dt="2021-10-17T11:39:32.943" v="10517" actId="478"/>
          <ac:spMkLst>
            <pc:docMk/>
            <pc:sldMk cId="2078528479" sldId="308"/>
            <ac:spMk id="6" creationId="{46DDC30E-18B5-4009-B060-DB8E037C4CE2}"/>
          </ac:spMkLst>
        </pc:spChg>
        <pc:spChg chg="add mod">
          <ac:chgData name="Mark Mendoza" userId="d982f0e5dd543455" providerId="LiveId" clId="{F59B6CFB-5BB7-4823-AB8E-8F2C364CB41E}" dt="2021-10-20T07:50:31.479" v="12133" actId="1076"/>
          <ac:spMkLst>
            <pc:docMk/>
            <pc:sldMk cId="2078528479" sldId="308"/>
            <ac:spMk id="6" creationId="{EC5742BF-8A16-4566-BCA3-CF1E64C3DBB8}"/>
          </ac:spMkLst>
        </pc:spChg>
        <pc:spChg chg="add del">
          <ac:chgData name="Mark Mendoza" userId="d982f0e5dd543455" providerId="LiveId" clId="{F59B6CFB-5BB7-4823-AB8E-8F2C364CB41E}" dt="2021-10-20T07:49:44.232" v="12111"/>
          <ac:spMkLst>
            <pc:docMk/>
            <pc:sldMk cId="2078528479" sldId="308"/>
            <ac:spMk id="7" creationId="{23E6F8F0-C2F3-4CB4-8321-3B80A1F30580}"/>
          </ac:spMkLst>
        </pc:spChg>
        <pc:spChg chg="add del mod">
          <ac:chgData name="Mark Mendoza" userId="d982f0e5dd543455" providerId="LiveId" clId="{F59B6CFB-5BB7-4823-AB8E-8F2C364CB41E}" dt="2021-10-17T14:54:48.179" v="10532" actId="478"/>
          <ac:spMkLst>
            <pc:docMk/>
            <pc:sldMk cId="2078528479" sldId="308"/>
            <ac:spMk id="8" creationId="{6F93FC93-5826-4622-8AB4-93AEA1D7849D}"/>
          </ac:spMkLst>
        </pc:spChg>
        <pc:spChg chg="add del mod">
          <ac:chgData name="Mark Mendoza" userId="d982f0e5dd543455" providerId="LiveId" clId="{F59B6CFB-5BB7-4823-AB8E-8F2C364CB41E}" dt="2021-10-17T14:54:45.780" v="10531"/>
          <ac:spMkLst>
            <pc:docMk/>
            <pc:sldMk cId="2078528479" sldId="308"/>
            <ac:spMk id="9" creationId="{CF950A82-2EC0-442D-BC10-F13E1824D1B1}"/>
          </ac:spMkLst>
        </pc:spChg>
        <pc:spChg chg="add del mod">
          <ac:chgData name="Mark Mendoza" userId="d982f0e5dd543455" providerId="LiveId" clId="{F59B6CFB-5BB7-4823-AB8E-8F2C364CB41E}" dt="2021-10-17T14:54:45.780" v="10531"/>
          <ac:spMkLst>
            <pc:docMk/>
            <pc:sldMk cId="2078528479" sldId="308"/>
            <ac:spMk id="10" creationId="{4A42E87C-FD8B-4A76-A153-618D5EF2A39B}"/>
          </ac:spMkLst>
        </pc:spChg>
        <pc:spChg chg="add mod">
          <ac:chgData name="Mark Mendoza" userId="d982f0e5dd543455" providerId="LiveId" clId="{F59B6CFB-5BB7-4823-AB8E-8F2C364CB41E}" dt="2021-10-20T13:53:54.111" v="12649" actId="2085"/>
          <ac:spMkLst>
            <pc:docMk/>
            <pc:sldMk cId="2078528479" sldId="308"/>
            <ac:spMk id="10" creationId="{8CB83C18-F967-4A7D-914A-0A4668B68526}"/>
          </ac:spMkLst>
        </pc:spChg>
        <pc:spChg chg="add mod">
          <ac:chgData name="Mark Mendoza" userId="d982f0e5dd543455" providerId="LiveId" clId="{F59B6CFB-5BB7-4823-AB8E-8F2C364CB41E}" dt="2021-10-20T05:26:12.613" v="10694"/>
          <ac:spMkLst>
            <pc:docMk/>
            <pc:sldMk cId="2078528479" sldId="308"/>
            <ac:spMk id="11" creationId="{380C1EB5-F034-4A9A-AA9C-217D080986D5}"/>
          </ac:spMkLst>
        </pc:spChg>
        <pc:spChg chg="add mod">
          <ac:chgData name="Mark Mendoza" userId="d982f0e5dd543455" providerId="LiveId" clId="{F59B6CFB-5BB7-4823-AB8E-8F2C364CB41E}" dt="2021-10-20T05:07:21.350" v="10637" actId="20577"/>
          <ac:spMkLst>
            <pc:docMk/>
            <pc:sldMk cId="2078528479" sldId="308"/>
            <ac:spMk id="12" creationId="{69BB78BF-DB61-4433-8EFD-F2D26B681E72}"/>
          </ac:spMkLst>
        </pc:spChg>
        <pc:spChg chg="add mod">
          <ac:chgData name="Mark Mendoza" userId="d982f0e5dd543455" providerId="LiveId" clId="{F59B6CFB-5BB7-4823-AB8E-8F2C364CB41E}" dt="2021-10-20T07:50:26.859" v="12131" actId="14100"/>
          <ac:spMkLst>
            <pc:docMk/>
            <pc:sldMk cId="2078528479" sldId="308"/>
            <ac:spMk id="13" creationId="{750A7631-0B6F-4883-8D8C-001C15333AB1}"/>
          </ac:spMkLst>
        </pc:spChg>
        <pc:graphicFrameChg chg="add del modGraphic">
          <ac:chgData name="Mark Mendoza" userId="d982f0e5dd543455" providerId="LiveId" clId="{F59B6CFB-5BB7-4823-AB8E-8F2C364CB41E}" dt="2021-10-14T15:38:33.879" v="10474" actId="478"/>
          <ac:graphicFrameMkLst>
            <pc:docMk/>
            <pc:sldMk cId="2078528479" sldId="308"/>
            <ac:graphicFrameMk id="4" creationId="{5567502C-6EE2-4026-9F3C-B2A47FB3C2BB}"/>
          </ac:graphicFrameMkLst>
        </pc:graphicFrameChg>
        <pc:picChg chg="add del mod">
          <ac:chgData name="Mark Mendoza" userId="d982f0e5dd543455" providerId="LiveId" clId="{F59B6CFB-5BB7-4823-AB8E-8F2C364CB41E}" dt="2021-10-20T05:26:15.967" v="10695" actId="478"/>
          <ac:picMkLst>
            <pc:docMk/>
            <pc:sldMk cId="2078528479" sldId="308"/>
            <ac:picMk id="4" creationId="{725E81ED-9B8F-4C02-BBCE-A9E6E957C2B5}"/>
          </ac:picMkLst>
        </pc:picChg>
        <pc:picChg chg="add del mod">
          <ac:chgData name="Mark Mendoza" userId="d982f0e5dd543455" providerId="LiveId" clId="{F59B6CFB-5BB7-4823-AB8E-8F2C364CB41E}" dt="2021-10-20T05:32:40.153" v="10725"/>
          <ac:picMkLst>
            <pc:docMk/>
            <pc:sldMk cId="2078528479" sldId="308"/>
            <ac:picMk id="5" creationId="{1AB802BB-2C43-4A4A-A812-60A1072551D5}"/>
          </ac:picMkLst>
        </pc:picChg>
        <pc:picChg chg="add del mod">
          <ac:chgData name="Mark Mendoza" userId="d982f0e5dd543455" providerId="LiveId" clId="{F59B6CFB-5BB7-4823-AB8E-8F2C364CB41E}" dt="2021-10-20T07:49:42.356" v="12109" actId="478"/>
          <ac:picMkLst>
            <pc:docMk/>
            <pc:sldMk cId="2078528479" sldId="308"/>
            <ac:picMk id="8" creationId="{9EC9CE61-5764-4861-A060-31501495E587}"/>
          </ac:picMkLst>
        </pc:picChg>
        <pc:picChg chg="add mod ord modCrop">
          <ac:chgData name="Mark Mendoza" userId="d982f0e5dd543455" providerId="LiveId" clId="{F59B6CFB-5BB7-4823-AB8E-8F2C364CB41E}" dt="2021-10-20T07:49:59.147" v="12119" actId="1076"/>
          <ac:picMkLst>
            <pc:docMk/>
            <pc:sldMk cId="2078528479" sldId="308"/>
            <ac:picMk id="9" creationId="{A4301122-DC83-4103-81B2-D89A7CA6BFBC}"/>
          </ac:picMkLst>
        </pc:picChg>
      </pc:sldChg>
      <pc:sldChg chg="addSp delSp modSp add del">
        <pc:chgData name="Mark Mendoza" userId="d982f0e5dd543455" providerId="LiveId" clId="{F59B6CFB-5BB7-4823-AB8E-8F2C364CB41E}" dt="2021-10-14T14:07:37.472" v="9835"/>
        <pc:sldMkLst>
          <pc:docMk/>
          <pc:sldMk cId="2536924691" sldId="308"/>
        </pc:sldMkLst>
        <pc:spChg chg="add del mod">
          <ac:chgData name="Mark Mendoza" userId="d982f0e5dd543455" providerId="LiveId" clId="{F59B6CFB-5BB7-4823-AB8E-8F2C364CB41E}" dt="2021-10-14T14:07:37.229" v="9834"/>
          <ac:spMkLst>
            <pc:docMk/>
            <pc:sldMk cId="2536924691" sldId="308"/>
            <ac:spMk id="7" creationId="{F5E2CB92-2C7A-4D88-8D4E-9922449EBBB2}"/>
          </ac:spMkLst>
        </pc:spChg>
      </pc:sldChg>
      <pc:sldChg chg="addSp delSp modSp add mod">
        <pc:chgData name="Mark Mendoza" userId="d982f0e5dd543455" providerId="LiveId" clId="{F59B6CFB-5BB7-4823-AB8E-8F2C364CB41E}" dt="2021-10-14T14:45:23.121" v="10187" actId="1076"/>
        <pc:sldMkLst>
          <pc:docMk/>
          <pc:sldMk cId="1189088232" sldId="309"/>
        </pc:sldMkLst>
        <pc:spChg chg="mod">
          <ac:chgData name="Mark Mendoza" userId="d982f0e5dd543455" providerId="LiveId" clId="{F59B6CFB-5BB7-4823-AB8E-8F2C364CB41E}" dt="2021-10-14T14:41:55.300" v="10147" actId="20577"/>
          <ac:spMkLst>
            <pc:docMk/>
            <pc:sldMk cId="1189088232" sldId="309"/>
            <ac:spMk id="2" creationId="{00000000-0000-0000-0000-000000000000}"/>
          </ac:spMkLst>
        </pc:spChg>
        <pc:spChg chg="mod">
          <ac:chgData name="Mark Mendoza" userId="d982f0e5dd543455" providerId="LiveId" clId="{F59B6CFB-5BB7-4823-AB8E-8F2C364CB41E}" dt="2021-10-14T14:42:04.926" v="10149" actId="27636"/>
          <ac:spMkLst>
            <pc:docMk/>
            <pc:sldMk cId="1189088232" sldId="309"/>
            <ac:spMk id="3" creationId="{00000000-0000-0000-0000-000000000000}"/>
          </ac:spMkLst>
        </pc:spChg>
        <pc:picChg chg="add del mod">
          <ac:chgData name="Mark Mendoza" userId="d982f0e5dd543455" providerId="LiveId" clId="{F59B6CFB-5BB7-4823-AB8E-8F2C364CB41E}" dt="2021-10-14T14:43:03.306" v="10162"/>
          <ac:picMkLst>
            <pc:docMk/>
            <pc:sldMk cId="1189088232" sldId="309"/>
            <ac:picMk id="6" creationId="{D81C9B75-DEA8-4242-A768-461E113CEE95}"/>
          </ac:picMkLst>
        </pc:picChg>
        <pc:picChg chg="add del mod">
          <ac:chgData name="Mark Mendoza" userId="d982f0e5dd543455" providerId="LiveId" clId="{F59B6CFB-5BB7-4823-AB8E-8F2C364CB41E}" dt="2021-10-14T14:45:11.581" v="10185" actId="478"/>
          <ac:picMkLst>
            <pc:docMk/>
            <pc:sldMk cId="1189088232" sldId="309"/>
            <ac:picMk id="1026" creationId="{A111E4C6-1133-4193-8E7A-0C0A26E9055D}"/>
          </ac:picMkLst>
        </pc:picChg>
        <pc:picChg chg="add del mod">
          <ac:chgData name="Mark Mendoza" userId="d982f0e5dd543455" providerId="LiveId" clId="{F59B6CFB-5BB7-4823-AB8E-8F2C364CB41E}" dt="2021-10-14T14:45:23.121" v="10187" actId="1076"/>
          <ac:picMkLst>
            <pc:docMk/>
            <pc:sldMk cId="1189088232" sldId="309"/>
            <ac:picMk id="2052" creationId="{4FF5F48B-C690-4FA6-BEB2-B6D4A89E7920}"/>
          </ac:picMkLst>
        </pc:picChg>
      </pc:sldChg>
      <pc:sldChg chg="addSp delSp modSp add mod ord delAnim">
        <pc:chgData name="Mark Mendoza" userId="d982f0e5dd543455" providerId="LiveId" clId="{F59B6CFB-5BB7-4823-AB8E-8F2C364CB41E}" dt="2021-10-21T02:27:30.539" v="20183"/>
        <pc:sldMkLst>
          <pc:docMk/>
          <pc:sldMk cId="410021491" sldId="310"/>
        </pc:sldMkLst>
        <pc:picChg chg="add del mod">
          <ac:chgData name="Mark Mendoza" userId="d982f0e5dd543455" providerId="LiveId" clId="{F59B6CFB-5BB7-4823-AB8E-8F2C364CB41E}" dt="2021-10-21T02:27:18.244" v="20182"/>
          <ac:picMkLst>
            <pc:docMk/>
            <pc:sldMk cId="410021491" sldId="310"/>
            <ac:picMk id="4" creationId="{D2C59129-E1F8-4991-8EAE-CF227E0F3627}"/>
          </ac:picMkLst>
        </pc:picChg>
        <pc:picChg chg="del">
          <ac:chgData name="Mark Mendoza" userId="d982f0e5dd543455" providerId="LiveId" clId="{F59B6CFB-5BB7-4823-AB8E-8F2C364CB41E}" dt="2021-10-14T15:36:11.439" v="10464" actId="478"/>
          <ac:picMkLst>
            <pc:docMk/>
            <pc:sldMk cId="410021491" sldId="310"/>
            <ac:picMk id="4" creationId="{FFCC20DC-E065-49BE-8DE5-18376533FD41}"/>
          </ac:picMkLst>
        </pc:picChg>
        <pc:picChg chg="add mod">
          <ac:chgData name="Mark Mendoza" userId="d982f0e5dd543455" providerId="LiveId" clId="{F59B6CFB-5BB7-4823-AB8E-8F2C364CB41E}" dt="2021-10-21T02:27:30.539" v="20183"/>
          <ac:picMkLst>
            <pc:docMk/>
            <pc:sldMk cId="410021491" sldId="310"/>
            <ac:picMk id="5" creationId="{2865DBEE-F4C6-4BF9-82F5-29FD4429573A}"/>
          </ac:picMkLst>
        </pc:picChg>
      </pc:sldChg>
      <pc:sldChg chg="addSp delSp modSp add mod ord delAnim modAnim modNotesTx">
        <pc:chgData name="Mark Mendoza" userId="d982f0e5dd543455" providerId="LiveId" clId="{F59B6CFB-5BB7-4823-AB8E-8F2C364CB41E}" dt="2021-10-21T07:11:28.173" v="22882" actId="20577"/>
        <pc:sldMkLst>
          <pc:docMk/>
          <pc:sldMk cId="350752785" sldId="311"/>
        </pc:sldMkLst>
        <pc:spChg chg="mod">
          <ac:chgData name="Mark Mendoza" userId="d982f0e5dd543455" providerId="LiveId" clId="{F59B6CFB-5BB7-4823-AB8E-8F2C364CB41E}" dt="2021-10-20T06:10:35.062" v="11902" actId="20577"/>
          <ac:spMkLst>
            <pc:docMk/>
            <pc:sldMk cId="350752785" sldId="311"/>
            <ac:spMk id="2" creationId="{B341E6A1-9816-478E-8777-CE547222BF9A}"/>
          </ac:spMkLst>
        </pc:spChg>
        <pc:spChg chg="mod">
          <ac:chgData name="Mark Mendoza" userId="d982f0e5dd543455" providerId="LiveId" clId="{F59B6CFB-5BB7-4823-AB8E-8F2C364CB41E}" dt="2021-10-21T02:30:14.775" v="20209" actId="20577"/>
          <ac:spMkLst>
            <pc:docMk/>
            <pc:sldMk cId="350752785" sldId="311"/>
            <ac:spMk id="3" creationId="{F5D4C960-621A-419A-B378-8D9D49E6460D}"/>
          </ac:spMkLst>
        </pc:spChg>
        <pc:graphicFrameChg chg="add mod">
          <ac:chgData name="Mark Mendoza" userId="d982f0e5dd543455" providerId="LiveId" clId="{F59B6CFB-5BB7-4823-AB8E-8F2C364CB41E}" dt="2021-10-20T15:27:29.604" v="14985" actId="1076"/>
          <ac:graphicFrameMkLst>
            <pc:docMk/>
            <pc:sldMk cId="350752785" sldId="311"/>
            <ac:graphicFrameMk id="7" creationId="{249D8725-CEAA-48FE-8855-62490B18DDB8}"/>
          </ac:graphicFrameMkLst>
        </pc:graphicFrameChg>
        <pc:graphicFrameChg chg="add del mod">
          <ac:chgData name="Mark Mendoza" userId="d982f0e5dd543455" providerId="LiveId" clId="{F59B6CFB-5BB7-4823-AB8E-8F2C364CB41E}" dt="2021-10-20T15:27:36.761" v="14987"/>
          <ac:graphicFrameMkLst>
            <pc:docMk/>
            <pc:sldMk cId="350752785" sldId="311"/>
            <ac:graphicFrameMk id="9" creationId="{1A784B86-F45C-4E98-BA7A-281ED435EFE6}"/>
          </ac:graphicFrameMkLst>
        </pc:graphicFrameChg>
        <pc:picChg chg="add del mod">
          <ac:chgData name="Mark Mendoza" userId="d982f0e5dd543455" providerId="LiveId" clId="{F59B6CFB-5BB7-4823-AB8E-8F2C364CB41E}" dt="2021-10-21T00:16:33.876" v="19396"/>
          <ac:picMkLst>
            <pc:docMk/>
            <pc:sldMk cId="350752785" sldId="311"/>
            <ac:picMk id="4" creationId="{6542E38E-2599-42B6-9F22-130F75540CDD}"/>
          </ac:picMkLst>
        </pc:picChg>
        <pc:picChg chg="del">
          <ac:chgData name="Mark Mendoza" userId="d982f0e5dd543455" providerId="LiveId" clId="{F59B6CFB-5BB7-4823-AB8E-8F2C364CB41E}" dt="2021-10-20T06:06:41.121" v="11845" actId="478"/>
          <ac:picMkLst>
            <pc:docMk/>
            <pc:sldMk cId="350752785" sldId="311"/>
            <ac:picMk id="5" creationId="{2E9C76C3-1817-4D4F-94B1-31CF98E333C0}"/>
          </ac:picMkLst>
        </pc:picChg>
        <pc:picChg chg="add mod">
          <ac:chgData name="Mark Mendoza" userId="d982f0e5dd543455" providerId="LiveId" clId="{F59B6CFB-5BB7-4823-AB8E-8F2C364CB41E}" dt="2021-10-20T15:27:24.046" v="14984" actId="1076"/>
          <ac:picMkLst>
            <pc:docMk/>
            <pc:sldMk cId="350752785" sldId="311"/>
            <ac:picMk id="6" creationId="{2F11BBC7-2745-49F7-A24B-F583608F9150}"/>
          </ac:picMkLst>
        </pc:picChg>
        <pc:picChg chg="add mod">
          <ac:chgData name="Mark Mendoza" userId="d982f0e5dd543455" providerId="LiveId" clId="{F59B6CFB-5BB7-4823-AB8E-8F2C364CB41E}" dt="2021-10-20T15:27:29.604" v="14985" actId="1076"/>
          <ac:picMkLst>
            <pc:docMk/>
            <pc:sldMk cId="350752785" sldId="311"/>
            <ac:picMk id="8" creationId="{664A6A08-B1A0-420A-A357-B7E29D809BA3}"/>
          </ac:picMkLst>
        </pc:picChg>
        <pc:picChg chg="add del mod">
          <ac:chgData name="Mark Mendoza" userId="d982f0e5dd543455" providerId="LiveId" clId="{F59B6CFB-5BB7-4823-AB8E-8F2C364CB41E}" dt="2021-10-20T15:27:36.761" v="14987"/>
          <ac:picMkLst>
            <pc:docMk/>
            <pc:sldMk cId="350752785" sldId="311"/>
            <ac:picMk id="10" creationId="{796489DE-5E2C-4B83-AE2D-D059807B83CA}"/>
          </ac:picMkLst>
        </pc:picChg>
        <pc:picChg chg="add del mod">
          <ac:chgData name="Mark Mendoza" userId="d982f0e5dd543455" providerId="LiveId" clId="{F59B6CFB-5BB7-4823-AB8E-8F2C364CB41E}" dt="2021-10-21T00:17:30.263" v="19397"/>
          <ac:picMkLst>
            <pc:docMk/>
            <pc:sldMk cId="350752785" sldId="311"/>
            <ac:picMk id="11" creationId="{15A9FC0F-CBB7-4C18-849F-FE69871DADF0}"/>
          </ac:picMkLst>
        </pc:picChg>
        <pc:picChg chg="add del mod">
          <ac:chgData name="Mark Mendoza" userId="d982f0e5dd543455" providerId="LiveId" clId="{F59B6CFB-5BB7-4823-AB8E-8F2C364CB41E}" dt="2021-10-21T00:18:23.968" v="19398"/>
          <ac:picMkLst>
            <pc:docMk/>
            <pc:sldMk cId="350752785" sldId="311"/>
            <ac:picMk id="12" creationId="{DA336656-8145-4297-9B11-A041B4FD214D}"/>
          </ac:picMkLst>
        </pc:picChg>
        <pc:picChg chg="add del mod">
          <ac:chgData name="Mark Mendoza" userId="d982f0e5dd543455" providerId="LiveId" clId="{F59B6CFB-5BB7-4823-AB8E-8F2C364CB41E}" dt="2021-10-21T00:20:13.859" v="19399"/>
          <ac:picMkLst>
            <pc:docMk/>
            <pc:sldMk cId="350752785" sldId="311"/>
            <ac:picMk id="13" creationId="{6855CF0C-2816-42E8-9BB8-7C769CE836CE}"/>
          </ac:picMkLst>
        </pc:picChg>
        <pc:picChg chg="add del mod">
          <ac:chgData name="Mark Mendoza" userId="d982f0e5dd543455" providerId="LiveId" clId="{F59B6CFB-5BB7-4823-AB8E-8F2C364CB41E}" dt="2021-10-21T00:20:57.455" v="19400"/>
          <ac:picMkLst>
            <pc:docMk/>
            <pc:sldMk cId="350752785" sldId="311"/>
            <ac:picMk id="14" creationId="{8FD2BCA7-ABAF-40DA-A8C5-897E7646E813}"/>
          </ac:picMkLst>
        </pc:picChg>
        <pc:picChg chg="add del mod">
          <ac:chgData name="Mark Mendoza" userId="d982f0e5dd543455" providerId="LiveId" clId="{F59B6CFB-5BB7-4823-AB8E-8F2C364CB41E}" dt="2021-10-21T00:21:09.910" v="19401"/>
          <ac:picMkLst>
            <pc:docMk/>
            <pc:sldMk cId="350752785" sldId="311"/>
            <ac:picMk id="15" creationId="{B417000B-2CD1-40ED-A1F3-700806C799F0}"/>
          </ac:picMkLst>
        </pc:picChg>
        <pc:picChg chg="add del mod">
          <ac:chgData name="Mark Mendoza" userId="d982f0e5dd543455" providerId="LiveId" clId="{F59B6CFB-5BB7-4823-AB8E-8F2C364CB41E}" dt="2021-10-21T00:21:54.401" v="19402"/>
          <ac:picMkLst>
            <pc:docMk/>
            <pc:sldMk cId="350752785" sldId="311"/>
            <ac:picMk id="16" creationId="{03B5E9E4-C4BC-4B71-9D47-470D7B0E9253}"/>
          </ac:picMkLst>
        </pc:picChg>
        <pc:picChg chg="add del mod">
          <ac:chgData name="Mark Mendoza" userId="d982f0e5dd543455" providerId="LiveId" clId="{F59B6CFB-5BB7-4823-AB8E-8F2C364CB41E}" dt="2021-10-21T00:22:07.396" v="19403"/>
          <ac:picMkLst>
            <pc:docMk/>
            <pc:sldMk cId="350752785" sldId="311"/>
            <ac:picMk id="17" creationId="{1044B227-D0C0-45DC-9FA9-77B9C87B2739}"/>
          </ac:picMkLst>
        </pc:picChg>
        <pc:picChg chg="add del mod">
          <ac:chgData name="Mark Mendoza" userId="d982f0e5dd543455" providerId="LiveId" clId="{F59B6CFB-5BB7-4823-AB8E-8F2C364CB41E}" dt="2021-10-21T00:22:50.058" v="19404"/>
          <ac:picMkLst>
            <pc:docMk/>
            <pc:sldMk cId="350752785" sldId="311"/>
            <ac:picMk id="18" creationId="{75EE7462-6F4F-4EDF-A028-212F28923D45}"/>
          </ac:picMkLst>
        </pc:picChg>
        <pc:picChg chg="add del mod">
          <ac:chgData name="Mark Mendoza" userId="d982f0e5dd543455" providerId="LiveId" clId="{F59B6CFB-5BB7-4823-AB8E-8F2C364CB41E}" dt="2021-10-21T00:23:32.685" v="19405"/>
          <ac:picMkLst>
            <pc:docMk/>
            <pc:sldMk cId="350752785" sldId="311"/>
            <ac:picMk id="19" creationId="{C2283FCE-D5CA-4D54-84ED-6034F2EDAA1F}"/>
          </ac:picMkLst>
        </pc:picChg>
        <pc:picChg chg="add del mod">
          <ac:chgData name="Mark Mendoza" userId="d982f0e5dd543455" providerId="LiveId" clId="{F59B6CFB-5BB7-4823-AB8E-8F2C364CB41E}" dt="2021-10-21T00:24:43.685" v="19406"/>
          <ac:picMkLst>
            <pc:docMk/>
            <pc:sldMk cId="350752785" sldId="311"/>
            <ac:picMk id="20" creationId="{C6AF3696-BB1A-4904-B418-C796AFF7C9A3}"/>
          </ac:picMkLst>
        </pc:picChg>
        <pc:picChg chg="add del mod">
          <ac:chgData name="Mark Mendoza" userId="d982f0e5dd543455" providerId="LiveId" clId="{F59B6CFB-5BB7-4823-AB8E-8F2C364CB41E}" dt="2021-10-21T00:24:53.929" v="19407"/>
          <ac:picMkLst>
            <pc:docMk/>
            <pc:sldMk cId="350752785" sldId="311"/>
            <ac:picMk id="21" creationId="{4E16F051-8630-4DED-92C9-22A39A60BB8E}"/>
          </ac:picMkLst>
        </pc:picChg>
        <pc:picChg chg="add del mod">
          <ac:chgData name="Mark Mendoza" userId="d982f0e5dd543455" providerId="LiveId" clId="{F59B6CFB-5BB7-4823-AB8E-8F2C364CB41E}" dt="2021-10-21T00:25:09.926" v="19408"/>
          <ac:picMkLst>
            <pc:docMk/>
            <pc:sldMk cId="350752785" sldId="311"/>
            <ac:picMk id="22" creationId="{514FC5D4-83BC-4E1E-97CF-1809189C7BED}"/>
          </ac:picMkLst>
        </pc:picChg>
        <pc:picChg chg="add del mod">
          <ac:chgData name="Mark Mendoza" userId="d982f0e5dd543455" providerId="LiveId" clId="{F59B6CFB-5BB7-4823-AB8E-8F2C364CB41E}" dt="2021-10-21T00:25:30.373" v="19409"/>
          <ac:picMkLst>
            <pc:docMk/>
            <pc:sldMk cId="350752785" sldId="311"/>
            <ac:picMk id="23" creationId="{7B892675-7BF9-4862-9ECA-1B281EB3148B}"/>
          </ac:picMkLst>
        </pc:picChg>
        <pc:picChg chg="add del mod">
          <ac:chgData name="Mark Mendoza" userId="d982f0e5dd543455" providerId="LiveId" clId="{F59B6CFB-5BB7-4823-AB8E-8F2C364CB41E}" dt="2021-10-21T00:25:43.722" v="19410"/>
          <ac:picMkLst>
            <pc:docMk/>
            <pc:sldMk cId="350752785" sldId="311"/>
            <ac:picMk id="24" creationId="{A42CFF89-5385-42F8-A41C-BC3E9857E291}"/>
          </ac:picMkLst>
        </pc:picChg>
        <pc:picChg chg="add del mod">
          <ac:chgData name="Mark Mendoza" userId="d982f0e5dd543455" providerId="LiveId" clId="{F59B6CFB-5BB7-4823-AB8E-8F2C364CB41E}" dt="2021-10-21T00:26:01.212" v="19411"/>
          <ac:picMkLst>
            <pc:docMk/>
            <pc:sldMk cId="350752785" sldId="311"/>
            <ac:picMk id="25" creationId="{5856749A-A6FB-4B28-A26B-5AF5509D6520}"/>
          </ac:picMkLst>
        </pc:picChg>
        <pc:picChg chg="add del mod">
          <ac:chgData name="Mark Mendoza" userId="d982f0e5dd543455" providerId="LiveId" clId="{F59B6CFB-5BB7-4823-AB8E-8F2C364CB41E}" dt="2021-10-21T00:26:41.096" v="19412"/>
          <ac:picMkLst>
            <pc:docMk/>
            <pc:sldMk cId="350752785" sldId="311"/>
            <ac:picMk id="26" creationId="{A2162DA7-CE1D-40EB-B0C5-8958F6668506}"/>
          </ac:picMkLst>
        </pc:picChg>
        <pc:picChg chg="add del mod">
          <ac:chgData name="Mark Mendoza" userId="d982f0e5dd543455" providerId="LiveId" clId="{F59B6CFB-5BB7-4823-AB8E-8F2C364CB41E}" dt="2021-10-21T00:27:44.678" v="19413"/>
          <ac:picMkLst>
            <pc:docMk/>
            <pc:sldMk cId="350752785" sldId="311"/>
            <ac:picMk id="27" creationId="{6CA61A88-51E7-4D5B-9193-8BBFFBAA9EA2}"/>
          </ac:picMkLst>
        </pc:picChg>
        <pc:picChg chg="add del mod">
          <ac:chgData name="Mark Mendoza" userId="d982f0e5dd543455" providerId="LiveId" clId="{F59B6CFB-5BB7-4823-AB8E-8F2C364CB41E}" dt="2021-10-21T00:29:15.284" v="19414"/>
          <ac:picMkLst>
            <pc:docMk/>
            <pc:sldMk cId="350752785" sldId="311"/>
            <ac:picMk id="28" creationId="{7D91FD3F-4F07-4831-BD3B-6C51FEC3DAA5}"/>
          </ac:picMkLst>
        </pc:picChg>
        <pc:picChg chg="add del mod">
          <ac:chgData name="Mark Mendoza" userId="d982f0e5dd543455" providerId="LiveId" clId="{F59B6CFB-5BB7-4823-AB8E-8F2C364CB41E}" dt="2021-10-21T02:23:45.478" v="20177"/>
          <ac:picMkLst>
            <pc:docMk/>
            <pc:sldMk cId="350752785" sldId="311"/>
            <ac:picMk id="29" creationId="{55044A96-3558-41D3-9BEF-70638EDF1F4B}"/>
          </ac:picMkLst>
        </pc:picChg>
        <pc:picChg chg="add del mod">
          <ac:chgData name="Mark Mendoza" userId="d982f0e5dd543455" providerId="LiveId" clId="{F59B6CFB-5BB7-4823-AB8E-8F2C364CB41E}" dt="2021-10-21T02:24:52.323" v="20178"/>
          <ac:picMkLst>
            <pc:docMk/>
            <pc:sldMk cId="350752785" sldId="311"/>
            <ac:picMk id="30" creationId="{3FEA80CC-5A26-41EB-B3E5-DA2B0483810F}"/>
          </ac:picMkLst>
        </pc:picChg>
        <pc:picChg chg="add del mod">
          <ac:chgData name="Mark Mendoza" userId="d982f0e5dd543455" providerId="LiveId" clId="{F59B6CFB-5BB7-4823-AB8E-8F2C364CB41E}" dt="2021-10-21T02:25:36.477" v="20179"/>
          <ac:picMkLst>
            <pc:docMk/>
            <pc:sldMk cId="350752785" sldId="311"/>
            <ac:picMk id="31" creationId="{0E6FF579-53C8-494F-9FD7-5E7CD2F93B97}"/>
          </ac:picMkLst>
        </pc:picChg>
        <pc:picChg chg="add del mod">
          <ac:chgData name="Mark Mendoza" userId="d982f0e5dd543455" providerId="LiveId" clId="{F59B6CFB-5BB7-4823-AB8E-8F2C364CB41E}" dt="2021-10-21T02:26:44.092" v="20180"/>
          <ac:picMkLst>
            <pc:docMk/>
            <pc:sldMk cId="350752785" sldId="311"/>
            <ac:picMk id="32" creationId="{395C9E0C-3BAC-439A-9D88-7736D5618B38}"/>
          </ac:picMkLst>
        </pc:picChg>
        <pc:picChg chg="add del mod">
          <ac:chgData name="Mark Mendoza" userId="d982f0e5dd543455" providerId="LiveId" clId="{F59B6CFB-5BB7-4823-AB8E-8F2C364CB41E}" dt="2021-10-21T03:15:16.864" v="20422"/>
          <ac:picMkLst>
            <pc:docMk/>
            <pc:sldMk cId="350752785" sldId="311"/>
            <ac:picMk id="33" creationId="{F885FCBA-AA3B-473D-AF9E-4E212C1DF35A}"/>
          </ac:picMkLst>
        </pc:picChg>
        <pc:picChg chg="add del mod">
          <ac:chgData name="Mark Mendoza" userId="d982f0e5dd543455" providerId="LiveId" clId="{F59B6CFB-5BB7-4823-AB8E-8F2C364CB41E}" dt="2021-10-21T03:15:57.716" v="20423"/>
          <ac:picMkLst>
            <pc:docMk/>
            <pc:sldMk cId="350752785" sldId="311"/>
            <ac:picMk id="34" creationId="{A3BF3385-1806-422D-B7A7-2BE9F8B8CFB9}"/>
          </ac:picMkLst>
        </pc:picChg>
        <pc:picChg chg="add del mod">
          <ac:chgData name="Mark Mendoza" userId="d982f0e5dd543455" providerId="LiveId" clId="{F59B6CFB-5BB7-4823-AB8E-8F2C364CB41E}" dt="2021-10-21T03:16:26.670" v="20424"/>
          <ac:picMkLst>
            <pc:docMk/>
            <pc:sldMk cId="350752785" sldId="311"/>
            <ac:picMk id="35" creationId="{75F611C1-D60D-4B06-B1DF-86D12A4B9E8A}"/>
          </ac:picMkLst>
        </pc:picChg>
        <pc:picChg chg="add del mod">
          <ac:chgData name="Mark Mendoza" userId="d982f0e5dd543455" providerId="LiveId" clId="{F59B6CFB-5BB7-4823-AB8E-8F2C364CB41E}" dt="2021-10-21T03:16:42.758" v="20425"/>
          <ac:picMkLst>
            <pc:docMk/>
            <pc:sldMk cId="350752785" sldId="311"/>
            <ac:picMk id="36" creationId="{2B2CF32D-25B6-49CB-A55A-B5BB0BB486CF}"/>
          </ac:picMkLst>
        </pc:picChg>
        <pc:picChg chg="add del mod">
          <ac:chgData name="Mark Mendoza" userId="d982f0e5dd543455" providerId="LiveId" clId="{F59B6CFB-5BB7-4823-AB8E-8F2C364CB41E}" dt="2021-10-21T03:17:07.384" v="20426"/>
          <ac:picMkLst>
            <pc:docMk/>
            <pc:sldMk cId="350752785" sldId="311"/>
            <ac:picMk id="37" creationId="{495663B4-B824-4EF1-B16F-54AE740F148D}"/>
          </ac:picMkLst>
        </pc:picChg>
        <pc:picChg chg="add del mod">
          <ac:chgData name="Mark Mendoza" userId="d982f0e5dd543455" providerId="LiveId" clId="{F59B6CFB-5BB7-4823-AB8E-8F2C364CB41E}" dt="2021-10-21T03:18:09.244" v="20427"/>
          <ac:picMkLst>
            <pc:docMk/>
            <pc:sldMk cId="350752785" sldId="311"/>
            <ac:picMk id="38" creationId="{210A7967-E1BA-4506-949F-268B93EFEC4D}"/>
          </ac:picMkLst>
        </pc:picChg>
        <pc:picChg chg="add del mod">
          <ac:chgData name="Mark Mendoza" userId="d982f0e5dd543455" providerId="LiveId" clId="{F59B6CFB-5BB7-4823-AB8E-8F2C364CB41E}" dt="2021-10-21T03:18:22.440" v="20428"/>
          <ac:picMkLst>
            <pc:docMk/>
            <pc:sldMk cId="350752785" sldId="311"/>
            <ac:picMk id="39" creationId="{0C4AF07F-4289-40A5-9C97-A996BBDC7F42}"/>
          </ac:picMkLst>
        </pc:picChg>
        <pc:picChg chg="add del mod">
          <ac:chgData name="Mark Mendoza" userId="d982f0e5dd543455" providerId="LiveId" clId="{F59B6CFB-5BB7-4823-AB8E-8F2C364CB41E}" dt="2021-10-21T03:18:30.098" v="20429"/>
          <ac:picMkLst>
            <pc:docMk/>
            <pc:sldMk cId="350752785" sldId="311"/>
            <ac:picMk id="40" creationId="{541E8A26-EA9C-4089-ACD3-DBB0E2C2C451}"/>
          </ac:picMkLst>
        </pc:picChg>
        <pc:picChg chg="add del mod">
          <ac:chgData name="Mark Mendoza" userId="d982f0e5dd543455" providerId="LiveId" clId="{F59B6CFB-5BB7-4823-AB8E-8F2C364CB41E}" dt="2021-10-21T03:18:37.088" v="20430"/>
          <ac:picMkLst>
            <pc:docMk/>
            <pc:sldMk cId="350752785" sldId="311"/>
            <ac:picMk id="41" creationId="{626FC05D-CE25-4CFC-BF35-C7788B9062BE}"/>
          </ac:picMkLst>
        </pc:picChg>
        <pc:picChg chg="add del mod">
          <ac:chgData name="Mark Mendoza" userId="d982f0e5dd543455" providerId="LiveId" clId="{F59B6CFB-5BB7-4823-AB8E-8F2C364CB41E}" dt="2021-10-21T03:19:06.550" v="20431"/>
          <ac:picMkLst>
            <pc:docMk/>
            <pc:sldMk cId="350752785" sldId="311"/>
            <ac:picMk id="42" creationId="{F2A9026A-2C15-4F63-B06F-D7753C0CB93C}"/>
          </ac:picMkLst>
        </pc:picChg>
        <pc:picChg chg="add del mod">
          <ac:chgData name="Mark Mendoza" userId="d982f0e5dd543455" providerId="LiveId" clId="{F59B6CFB-5BB7-4823-AB8E-8F2C364CB41E}" dt="2021-10-21T03:19:26.706" v="20432"/>
          <ac:picMkLst>
            <pc:docMk/>
            <pc:sldMk cId="350752785" sldId="311"/>
            <ac:picMk id="43" creationId="{E2854ACF-CED3-4CE3-9784-6BD3413D3355}"/>
          </ac:picMkLst>
        </pc:picChg>
        <pc:picChg chg="add del mod">
          <ac:chgData name="Mark Mendoza" userId="d982f0e5dd543455" providerId="LiveId" clId="{F59B6CFB-5BB7-4823-AB8E-8F2C364CB41E}" dt="2021-10-21T03:19:44.608" v="20433"/>
          <ac:picMkLst>
            <pc:docMk/>
            <pc:sldMk cId="350752785" sldId="311"/>
            <ac:picMk id="44" creationId="{B859BD1F-F714-4B1B-9A12-CBF8478843CE}"/>
          </ac:picMkLst>
        </pc:picChg>
        <pc:picChg chg="add del mod">
          <ac:chgData name="Mark Mendoza" userId="d982f0e5dd543455" providerId="LiveId" clId="{F59B6CFB-5BB7-4823-AB8E-8F2C364CB41E}" dt="2021-10-21T03:20:11.206" v="20434"/>
          <ac:picMkLst>
            <pc:docMk/>
            <pc:sldMk cId="350752785" sldId="311"/>
            <ac:picMk id="45" creationId="{74CE0F0E-B3D1-4B1A-9D14-BD8D170770DF}"/>
          </ac:picMkLst>
        </pc:picChg>
        <pc:picChg chg="add del mod">
          <ac:chgData name="Mark Mendoza" userId="d982f0e5dd543455" providerId="LiveId" clId="{F59B6CFB-5BB7-4823-AB8E-8F2C364CB41E}" dt="2021-10-21T03:21:18.956" v="20435"/>
          <ac:picMkLst>
            <pc:docMk/>
            <pc:sldMk cId="350752785" sldId="311"/>
            <ac:picMk id="46" creationId="{DA02521F-D766-4DD1-88EE-F563962A470F}"/>
          </ac:picMkLst>
        </pc:picChg>
        <pc:picChg chg="add del mod">
          <ac:chgData name="Mark Mendoza" userId="d982f0e5dd543455" providerId="LiveId" clId="{F59B6CFB-5BB7-4823-AB8E-8F2C364CB41E}" dt="2021-10-21T06:01:52.519" v="21188" actId="478"/>
          <ac:picMkLst>
            <pc:docMk/>
            <pc:sldMk cId="350752785" sldId="311"/>
            <ac:picMk id="47" creationId="{1547571A-6378-4A94-8786-CE1270A85653}"/>
          </ac:picMkLst>
        </pc:picChg>
        <pc:picChg chg="add del mod">
          <ac:chgData name="Mark Mendoza" userId="d982f0e5dd543455" providerId="LiveId" clId="{F59B6CFB-5BB7-4823-AB8E-8F2C364CB41E}" dt="2021-10-21T07:01:22.787" v="22700"/>
          <ac:picMkLst>
            <pc:docMk/>
            <pc:sldMk cId="350752785" sldId="311"/>
            <ac:picMk id="48" creationId="{A99A56C1-3216-48CE-9527-114753D64299}"/>
          </ac:picMkLst>
        </pc:picChg>
        <pc:picChg chg="add del mod">
          <ac:chgData name="Mark Mendoza" userId="d982f0e5dd543455" providerId="LiveId" clId="{F59B6CFB-5BB7-4823-AB8E-8F2C364CB41E}" dt="2021-10-21T07:01:32.747" v="22701"/>
          <ac:picMkLst>
            <pc:docMk/>
            <pc:sldMk cId="350752785" sldId="311"/>
            <ac:picMk id="49" creationId="{535902B5-6BD5-4C29-82A6-EF410599B71D}"/>
          </ac:picMkLst>
        </pc:picChg>
        <pc:picChg chg="add del mod">
          <ac:chgData name="Mark Mendoza" userId="d982f0e5dd543455" providerId="LiveId" clId="{F59B6CFB-5BB7-4823-AB8E-8F2C364CB41E}" dt="2021-10-21T07:01:40.961" v="22702"/>
          <ac:picMkLst>
            <pc:docMk/>
            <pc:sldMk cId="350752785" sldId="311"/>
            <ac:picMk id="50" creationId="{8D80FEFC-97F1-4EEC-AD60-32AFA7E2755D}"/>
          </ac:picMkLst>
        </pc:picChg>
        <pc:picChg chg="add del mod">
          <ac:chgData name="Mark Mendoza" userId="d982f0e5dd543455" providerId="LiveId" clId="{F59B6CFB-5BB7-4823-AB8E-8F2C364CB41E}" dt="2021-10-21T07:02:19.093" v="22703"/>
          <ac:picMkLst>
            <pc:docMk/>
            <pc:sldMk cId="350752785" sldId="311"/>
            <ac:picMk id="51" creationId="{23155210-0742-4179-A2BC-2BC173DA052F}"/>
          </ac:picMkLst>
        </pc:picChg>
        <pc:picChg chg="add del mod">
          <ac:chgData name="Mark Mendoza" userId="d982f0e5dd543455" providerId="LiveId" clId="{F59B6CFB-5BB7-4823-AB8E-8F2C364CB41E}" dt="2021-10-21T07:02:28.566" v="22704"/>
          <ac:picMkLst>
            <pc:docMk/>
            <pc:sldMk cId="350752785" sldId="311"/>
            <ac:picMk id="52" creationId="{8A944063-E30B-4EE3-9D26-A02525DB9DC7}"/>
          </ac:picMkLst>
        </pc:picChg>
        <pc:picChg chg="add del mod">
          <ac:chgData name="Mark Mendoza" userId="d982f0e5dd543455" providerId="LiveId" clId="{F59B6CFB-5BB7-4823-AB8E-8F2C364CB41E}" dt="2021-10-21T07:02:45.672" v="22705"/>
          <ac:picMkLst>
            <pc:docMk/>
            <pc:sldMk cId="350752785" sldId="311"/>
            <ac:picMk id="53" creationId="{7B04A06E-EE2A-45CD-A9A8-0E9961AF87EC}"/>
          </ac:picMkLst>
        </pc:picChg>
        <pc:picChg chg="add del mod">
          <ac:chgData name="Mark Mendoza" userId="d982f0e5dd543455" providerId="LiveId" clId="{F59B6CFB-5BB7-4823-AB8E-8F2C364CB41E}" dt="2021-10-21T07:03:40.371" v="22804"/>
          <ac:picMkLst>
            <pc:docMk/>
            <pc:sldMk cId="350752785" sldId="311"/>
            <ac:picMk id="54" creationId="{2C6E94D0-B62A-4226-945F-BF651B528BD5}"/>
          </ac:picMkLst>
        </pc:picChg>
        <pc:picChg chg="add del mod">
          <ac:chgData name="Mark Mendoza" userId="d982f0e5dd543455" providerId="LiveId" clId="{F59B6CFB-5BB7-4823-AB8E-8F2C364CB41E}" dt="2021-10-21T07:04:14.121" v="22805"/>
          <ac:picMkLst>
            <pc:docMk/>
            <pc:sldMk cId="350752785" sldId="311"/>
            <ac:picMk id="55" creationId="{272F8D42-BF36-4225-9CE3-1DC650FB3495}"/>
          </ac:picMkLst>
        </pc:picChg>
        <pc:picChg chg="add del mod">
          <ac:chgData name="Mark Mendoza" userId="d982f0e5dd543455" providerId="LiveId" clId="{F59B6CFB-5BB7-4823-AB8E-8F2C364CB41E}" dt="2021-10-21T07:05:03.327" v="22806"/>
          <ac:picMkLst>
            <pc:docMk/>
            <pc:sldMk cId="350752785" sldId="311"/>
            <ac:picMk id="56" creationId="{80AE8F33-FF7B-482C-9895-388B908A4541}"/>
          </ac:picMkLst>
        </pc:picChg>
        <pc:picChg chg="add mod">
          <ac:chgData name="Mark Mendoza" userId="d982f0e5dd543455" providerId="LiveId" clId="{F59B6CFB-5BB7-4823-AB8E-8F2C364CB41E}" dt="2021-10-21T07:05:03.327" v="22806"/>
          <ac:picMkLst>
            <pc:docMk/>
            <pc:sldMk cId="350752785" sldId="311"/>
            <ac:picMk id="57" creationId="{DE27E8E4-5A21-4358-A2C8-25BCBC3F35B9}"/>
          </ac:picMkLst>
        </pc:picChg>
        <pc:picChg chg="del mod">
          <ac:chgData name="Mark Mendoza" userId="d982f0e5dd543455" providerId="LiveId" clId="{F59B6CFB-5BB7-4823-AB8E-8F2C364CB41E}" dt="2021-10-20T06:07:06.671" v="11851" actId="478"/>
          <ac:picMkLst>
            <pc:docMk/>
            <pc:sldMk cId="350752785" sldId="311"/>
            <ac:picMk id="2050" creationId="{DD0F7D43-82A9-43C6-B1AB-EFE7789F3FFD}"/>
          </ac:picMkLst>
        </pc:picChg>
      </pc:sldChg>
      <pc:sldChg chg="delSp modSp add del mod ord delAnim modNotesTx">
        <pc:chgData name="Mark Mendoza" userId="d982f0e5dd543455" providerId="LiveId" clId="{F59B6CFB-5BB7-4823-AB8E-8F2C364CB41E}" dt="2021-10-20T06:05:10.935" v="11837" actId="47"/>
        <pc:sldMkLst>
          <pc:docMk/>
          <pc:sldMk cId="1147432936" sldId="311"/>
        </pc:sldMkLst>
        <pc:spChg chg="mod">
          <ac:chgData name="Mark Mendoza" userId="d982f0e5dd543455" providerId="LiveId" clId="{F59B6CFB-5BB7-4823-AB8E-8F2C364CB41E}" dt="2021-10-20T05:49:53.620" v="11382"/>
          <ac:spMkLst>
            <pc:docMk/>
            <pc:sldMk cId="1147432936" sldId="311"/>
            <ac:spMk id="2" creationId="{6B221A16-8135-45B7-930A-178617152F36}"/>
          </ac:spMkLst>
        </pc:spChg>
        <pc:picChg chg="del">
          <ac:chgData name="Mark Mendoza" userId="d982f0e5dd543455" providerId="LiveId" clId="{F59B6CFB-5BB7-4823-AB8E-8F2C364CB41E}" dt="2021-10-20T05:51:10.415" v="11399" actId="478"/>
          <ac:picMkLst>
            <pc:docMk/>
            <pc:sldMk cId="1147432936" sldId="311"/>
            <ac:picMk id="14" creationId="{5F684355-DFDD-4EF7-B3FD-0BEC6804B0FC}"/>
          </ac:picMkLst>
        </pc:picChg>
      </pc:sldChg>
      <pc:sldChg chg="add del">
        <pc:chgData name="Mark Mendoza" userId="d982f0e5dd543455" providerId="LiveId" clId="{F59B6CFB-5BB7-4823-AB8E-8F2C364CB41E}" dt="2021-10-20T13:54:21.858" v="12651"/>
        <pc:sldMkLst>
          <pc:docMk/>
          <pc:sldMk cId="507755489" sldId="312"/>
        </pc:sldMkLst>
      </pc:sldChg>
      <pc:sldChg chg="addSp delSp modSp add del mod modShow">
        <pc:chgData name="Mark Mendoza" userId="d982f0e5dd543455" providerId="LiveId" clId="{F59B6CFB-5BB7-4823-AB8E-8F2C364CB41E}" dt="2021-10-21T07:14:22.391" v="22891" actId="47"/>
        <pc:sldMkLst>
          <pc:docMk/>
          <pc:sldMk cId="1363090074" sldId="312"/>
        </pc:sldMkLst>
        <pc:spChg chg="del">
          <ac:chgData name="Mark Mendoza" userId="d982f0e5dd543455" providerId="LiveId" clId="{F59B6CFB-5BB7-4823-AB8E-8F2C364CB41E}" dt="2021-10-21T06:01:36.334" v="21161" actId="478"/>
          <ac:spMkLst>
            <pc:docMk/>
            <pc:sldMk cId="1363090074" sldId="312"/>
            <ac:spMk id="2" creationId="{B341E6A1-9816-478E-8777-CE547222BF9A}"/>
          </ac:spMkLst>
        </pc:spChg>
        <pc:spChg chg="del">
          <ac:chgData name="Mark Mendoza" userId="d982f0e5dd543455" providerId="LiveId" clId="{F59B6CFB-5BB7-4823-AB8E-8F2C364CB41E}" dt="2021-10-21T06:01:36.334" v="21161" actId="478"/>
          <ac:spMkLst>
            <pc:docMk/>
            <pc:sldMk cId="1363090074" sldId="312"/>
            <ac:spMk id="3" creationId="{F5D4C960-621A-419A-B378-8D9D49E6460D}"/>
          </ac:spMkLst>
        </pc:spChg>
        <pc:spChg chg="add mod">
          <ac:chgData name="Mark Mendoza" userId="d982f0e5dd543455" providerId="LiveId" clId="{F59B6CFB-5BB7-4823-AB8E-8F2C364CB41E}" dt="2021-10-21T06:01:45.371" v="21187" actId="20577"/>
          <ac:spMkLst>
            <pc:docMk/>
            <pc:sldMk cId="1363090074" sldId="312"/>
            <ac:spMk id="4" creationId="{4B97BFF7-182D-4418-B8F6-3EBB7730B4AE}"/>
          </ac:spMkLst>
        </pc:spChg>
        <pc:spChg chg="add mod">
          <ac:chgData name="Mark Mendoza" userId="d982f0e5dd543455" providerId="LiveId" clId="{F59B6CFB-5BB7-4823-AB8E-8F2C364CB41E}" dt="2021-10-21T06:01:36.334" v="21161" actId="478"/>
          <ac:spMkLst>
            <pc:docMk/>
            <pc:sldMk cId="1363090074" sldId="312"/>
            <ac:spMk id="5" creationId="{D7F51F01-228C-49A0-BC71-9B6BFA2C15D5}"/>
          </ac:spMkLst>
        </pc:spChg>
        <pc:graphicFrameChg chg="del">
          <ac:chgData name="Mark Mendoza" userId="d982f0e5dd543455" providerId="LiveId" clId="{F59B6CFB-5BB7-4823-AB8E-8F2C364CB41E}" dt="2021-10-21T06:01:36.334" v="21161" actId="478"/>
          <ac:graphicFrameMkLst>
            <pc:docMk/>
            <pc:sldMk cId="1363090074" sldId="312"/>
            <ac:graphicFrameMk id="7" creationId="{249D8725-CEAA-48FE-8855-62490B18DDB8}"/>
          </ac:graphicFrameMkLst>
        </pc:graphicFrameChg>
        <pc:picChg chg="del">
          <ac:chgData name="Mark Mendoza" userId="d982f0e5dd543455" providerId="LiveId" clId="{F59B6CFB-5BB7-4823-AB8E-8F2C364CB41E}" dt="2021-10-21T06:01:36.334" v="21161" actId="478"/>
          <ac:picMkLst>
            <pc:docMk/>
            <pc:sldMk cId="1363090074" sldId="312"/>
            <ac:picMk id="6" creationId="{2F11BBC7-2745-49F7-A24B-F583608F9150}"/>
          </ac:picMkLst>
        </pc:picChg>
        <pc:picChg chg="del">
          <ac:chgData name="Mark Mendoza" userId="d982f0e5dd543455" providerId="LiveId" clId="{F59B6CFB-5BB7-4823-AB8E-8F2C364CB41E}" dt="2021-10-21T06:01:38.139" v="21162" actId="478"/>
          <ac:picMkLst>
            <pc:docMk/>
            <pc:sldMk cId="1363090074" sldId="312"/>
            <ac:picMk id="8" creationId="{664A6A08-B1A0-420A-A357-B7E29D809BA3}"/>
          </ac:picMkLst>
        </pc:picChg>
      </pc:sldChg>
      <pc:sldChg chg="addSp delSp modSp modTransition modAnim">
        <pc:chgData name="Mark Mendoza" userId="d982f0e5dd543455" providerId="LiveId" clId="{F59B6CFB-5BB7-4823-AB8E-8F2C364CB41E}" dt="2021-10-21T03:08:33.287" v="20419"/>
        <pc:sldMkLst>
          <pc:docMk/>
          <pc:sldMk cId="2195847794" sldId="312"/>
        </pc:sldMkLst>
        <pc:picChg chg="add mod">
          <ac:chgData name="Mark Mendoza" userId="d982f0e5dd543455" providerId="LiveId" clId="{F59B6CFB-5BB7-4823-AB8E-8F2C364CB41E}" dt="2021-10-21T00:06:37.126" v="19386"/>
          <ac:picMkLst>
            <pc:docMk/>
            <pc:sldMk cId="2195847794" sldId="312"/>
            <ac:picMk id="4" creationId="{E783064C-9ABE-468E-AFAA-17D00FFCB3BA}"/>
          </ac:picMkLst>
        </pc:picChg>
        <pc:picChg chg="add del">
          <ac:chgData name="Mark Mendoza" userId="d982f0e5dd543455" providerId="LiveId" clId="{F59B6CFB-5BB7-4823-AB8E-8F2C364CB41E}" dt="2021-10-21T03:08:33.287" v="20419"/>
          <ac:picMkLst>
            <pc:docMk/>
            <pc:sldMk cId="2195847794" sldId="312"/>
            <ac:picMk id="6" creationId="{FE6E970E-432D-F249-9D7D-DCD0593674F0}"/>
          </ac:picMkLst>
        </pc:picChg>
        <pc:picChg chg="add mod">
          <ac:chgData name="Mark Mendoza" userId="d982f0e5dd543455" providerId="LiveId" clId="{F59B6CFB-5BB7-4823-AB8E-8F2C364CB41E}" dt="2021-10-21T00:14:08.683" v="19394"/>
          <ac:picMkLst>
            <pc:docMk/>
            <pc:sldMk cId="2195847794" sldId="312"/>
            <ac:picMk id="7" creationId="{F92DB443-0C26-4067-8955-50C5F1233A84}"/>
          </ac:picMkLst>
        </pc:picChg>
        <pc:picChg chg="add mod">
          <ac:chgData name="Mark Mendoza" userId="d982f0e5dd543455" providerId="LiveId" clId="{F59B6CFB-5BB7-4823-AB8E-8F2C364CB41E}" dt="2021-10-21T03:08:33.287" v="20419"/>
          <ac:picMkLst>
            <pc:docMk/>
            <pc:sldMk cId="2195847794" sldId="312"/>
            <ac:picMk id="8" creationId="{FE5F3472-1E0C-48AC-A1FB-8A0311AFA592}"/>
          </ac:picMkLst>
        </pc:picChg>
      </pc:sldChg>
      <pc:sldChg chg="addSp modSp mod">
        <pc:chgData name="Mark Mendoza" userId="d982f0e5dd543455" providerId="LiveId" clId="{F59B6CFB-5BB7-4823-AB8E-8F2C364CB41E}" dt="2021-10-21T02:41:56.589" v="20223" actId="1076"/>
        <pc:sldMkLst>
          <pc:docMk/>
          <pc:sldMk cId="1375378278" sldId="313"/>
        </pc:sldMkLst>
        <pc:spChg chg="add mod">
          <ac:chgData name="Mark Mendoza" userId="d982f0e5dd543455" providerId="LiveId" clId="{F59B6CFB-5BB7-4823-AB8E-8F2C364CB41E}" dt="2021-10-21T02:41:44.384" v="20220" actId="14100"/>
          <ac:spMkLst>
            <pc:docMk/>
            <pc:sldMk cId="1375378278" sldId="313"/>
            <ac:spMk id="8" creationId="{9A00800C-927B-4501-B595-3C049ADD0EBB}"/>
          </ac:spMkLst>
        </pc:spChg>
        <pc:picChg chg="add mod modCrop">
          <ac:chgData name="Mark Mendoza" userId="d982f0e5dd543455" providerId="LiveId" clId="{F59B6CFB-5BB7-4823-AB8E-8F2C364CB41E}" dt="2021-10-21T02:41:56.589" v="20223" actId="1076"/>
          <ac:picMkLst>
            <pc:docMk/>
            <pc:sldMk cId="1375378278" sldId="313"/>
            <ac:picMk id="9" creationId="{BF83F283-5B55-4FF5-984C-C203EF364B9C}"/>
          </ac:picMkLst>
        </pc:picChg>
      </pc:sldChg>
      <pc:sldChg chg="addSp delSp modSp add mod delAnim modAnim">
        <pc:chgData name="Mark Mendoza" userId="d982f0e5dd543455" providerId="LiveId" clId="{F59B6CFB-5BB7-4823-AB8E-8F2C364CB41E}" dt="2021-10-21T07:07:16.120" v="22820"/>
        <pc:sldMkLst>
          <pc:docMk/>
          <pc:sldMk cId="3348618325" sldId="313"/>
        </pc:sldMkLst>
        <pc:picChg chg="add del mod">
          <ac:chgData name="Mark Mendoza" userId="d982f0e5dd543455" providerId="LiveId" clId="{F59B6CFB-5BB7-4823-AB8E-8F2C364CB41E}" dt="2021-10-21T07:07:15.951" v="22819" actId="478"/>
          <ac:picMkLst>
            <pc:docMk/>
            <pc:sldMk cId="3348618325" sldId="313"/>
            <ac:picMk id="10" creationId="{5F5FBF14-CED6-45AC-B6DC-74DFC4F1FC4E}"/>
          </ac:picMkLst>
        </pc:picChg>
        <pc:picChg chg="add del mod">
          <ac:chgData name="Mark Mendoza" userId="d982f0e5dd543455" providerId="LiveId" clId="{F59B6CFB-5BB7-4823-AB8E-8F2C364CB41E}" dt="2021-10-21T07:07:14.971" v="22818"/>
          <ac:picMkLst>
            <pc:docMk/>
            <pc:sldMk cId="3348618325" sldId="313"/>
            <ac:picMk id="11" creationId="{A5271776-0457-44FA-8E53-934E8C5D6713}"/>
          </ac:picMkLst>
        </pc:picChg>
        <pc:picChg chg="add mod">
          <ac:chgData name="Mark Mendoza" userId="d982f0e5dd543455" providerId="LiveId" clId="{F59B6CFB-5BB7-4823-AB8E-8F2C364CB41E}" dt="2021-10-21T07:07:16.120" v="22820"/>
          <ac:picMkLst>
            <pc:docMk/>
            <pc:sldMk cId="3348618325" sldId="313"/>
            <ac:picMk id="13" creationId="{4F31A46B-486B-4D29-981C-B53F0A2EAFAD}"/>
          </ac:picMkLst>
        </pc:picChg>
        <pc:picChg chg="del">
          <ac:chgData name="Mark Mendoza" userId="d982f0e5dd543455" providerId="LiveId" clId="{F59B6CFB-5BB7-4823-AB8E-8F2C364CB41E}" dt="2021-10-21T07:06:56.119" v="22811" actId="478"/>
          <ac:picMkLst>
            <pc:docMk/>
            <pc:sldMk cId="3348618325" sldId="313"/>
            <ac:picMk id="15" creationId="{5FB62421-4798-9B44-8A6E-D3E0360B3048}"/>
          </ac:picMkLst>
        </pc:picChg>
      </pc:sldChg>
      <pc:sldChg chg="add del">
        <pc:chgData name="Mark Mendoza" userId="d982f0e5dd543455" providerId="LiveId" clId="{F59B6CFB-5BB7-4823-AB8E-8F2C364CB41E}" dt="2021-10-20T13:54:21.858" v="12651"/>
        <pc:sldMkLst>
          <pc:docMk/>
          <pc:sldMk cId="3599711679" sldId="313"/>
        </pc:sldMkLst>
      </pc:sldChg>
      <pc:sldChg chg="add del">
        <pc:chgData name="Mark Mendoza" userId="d982f0e5dd543455" providerId="LiveId" clId="{F59B6CFB-5BB7-4823-AB8E-8F2C364CB41E}" dt="2021-10-20T13:54:21.858" v="12651"/>
        <pc:sldMkLst>
          <pc:docMk/>
          <pc:sldMk cId="2671480334" sldId="314"/>
        </pc:sldMkLst>
      </pc:sldChg>
      <pc:sldChg chg="addSp delSp modSp add mod delAnim modAnim">
        <pc:chgData name="Mark Mendoza" userId="d982f0e5dd543455" providerId="LiveId" clId="{F59B6CFB-5BB7-4823-AB8E-8F2C364CB41E}" dt="2021-10-21T07:07:05.219" v="22815"/>
        <pc:sldMkLst>
          <pc:docMk/>
          <pc:sldMk cId="3567295566" sldId="314"/>
        </pc:sldMkLst>
        <pc:picChg chg="add mod">
          <ac:chgData name="Mark Mendoza" userId="d982f0e5dd543455" providerId="LiveId" clId="{F59B6CFB-5BB7-4823-AB8E-8F2C364CB41E}" dt="2021-10-21T07:07:05.219" v="22815"/>
          <ac:picMkLst>
            <pc:docMk/>
            <pc:sldMk cId="3567295566" sldId="314"/>
            <ac:picMk id="6" creationId="{CAE511AC-A85A-42DD-8D43-68E27FF9A4D6}"/>
          </ac:picMkLst>
        </pc:picChg>
        <pc:picChg chg="del">
          <ac:chgData name="Mark Mendoza" userId="d982f0e5dd543455" providerId="LiveId" clId="{F59B6CFB-5BB7-4823-AB8E-8F2C364CB41E}" dt="2021-10-21T07:06:54.433" v="22810" actId="478"/>
          <ac:picMkLst>
            <pc:docMk/>
            <pc:sldMk cId="3567295566" sldId="314"/>
            <ac:picMk id="17" creationId="{14A3F2FE-EA76-8442-8C83-E9A9DB8D05F7}"/>
          </ac:picMkLst>
        </pc:picChg>
      </pc:sldChg>
      <pc:sldChg chg="addSp delSp modSp add mod delAnim modAnim">
        <pc:chgData name="Mark Mendoza" userId="d982f0e5dd543455" providerId="LiveId" clId="{F59B6CFB-5BB7-4823-AB8E-8F2C364CB41E}" dt="2021-10-21T07:12:34.750" v="22883"/>
        <pc:sldMkLst>
          <pc:docMk/>
          <pc:sldMk cId="117567948" sldId="315"/>
        </pc:sldMkLst>
        <pc:picChg chg="del">
          <ac:chgData name="Mark Mendoza" userId="d982f0e5dd543455" providerId="LiveId" clId="{F59B6CFB-5BB7-4823-AB8E-8F2C364CB41E}" dt="2021-10-21T07:06:52.713" v="22809" actId="478"/>
          <ac:picMkLst>
            <pc:docMk/>
            <pc:sldMk cId="117567948" sldId="315"/>
            <ac:picMk id="26" creationId="{209193D0-60B0-CC4A-92AC-5CB1CA531694}"/>
          </ac:picMkLst>
        </pc:picChg>
        <pc:picChg chg="add mod">
          <ac:chgData name="Mark Mendoza" userId="d982f0e5dd543455" providerId="LiveId" clId="{F59B6CFB-5BB7-4823-AB8E-8F2C364CB41E}" dt="2021-10-21T07:12:34.750" v="22883"/>
          <ac:picMkLst>
            <pc:docMk/>
            <pc:sldMk cId="117567948" sldId="315"/>
            <ac:picMk id="27" creationId="{F008D040-6F46-4690-8063-C82A3315B9EC}"/>
          </ac:picMkLst>
        </pc:picChg>
      </pc:sldChg>
      <pc:sldChg chg="addSp modSp mod">
        <pc:chgData name="Mark Mendoza" userId="d982f0e5dd543455" providerId="LiveId" clId="{F59B6CFB-5BB7-4823-AB8E-8F2C364CB41E}" dt="2021-10-21T02:41:22.876" v="20212" actId="2085"/>
        <pc:sldMkLst>
          <pc:docMk/>
          <pc:sldMk cId="1047255321" sldId="315"/>
        </pc:sldMkLst>
        <pc:spChg chg="add mod">
          <ac:chgData name="Mark Mendoza" userId="d982f0e5dd543455" providerId="LiveId" clId="{F59B6CFB-5BB7-4823-AB8E-8F2C364CB41E}" dt="2021-10-21T02:41:22.876" v="20212" actId="2085"/>
          <ac:spMkLst>
            <pc:docMk/>
            <pc:sldMk cId="1047255321" sldId="315"/>
            <ac:spMk id="2" creationId="{8197F0ED-924F-4595-8137-2500A07CA9C3}"/>
          </ac:spMkLst>
        </pc:spChg>
      </pc:sldChg>
      <pc:sldChg chg="add del">
        <pc:chgData name="Mark Mendoza" userId="d982f0e5dd543455" providerId="LiveId" clId="{F59B6CFB-5BB7-4823-AB8E-8F2C364CB41E}" dt="2021-10-20T13:54:21.858" v="12651"/>
        <pc:sldMkLst>
          <pc:docMk/>
          <pc:sldMk cId="1662821490" sldId="315"/>
        </pc:sldMkLst>
      </pc:sldChg>
      <pc:sldChg chg="addSp delSp modSp add mod delAnim modAnim">
        <pc:chgData name="Mark Mendoza" userId="d982f0e5dd543455" providerId="LiveId" clId="{F59B6CFB-5BB7-4823-AB8E-8F2C364CB41E}" dt="2021-10-21T07:14:56.058" v="22896"/>
        <pc:sldMkLst>
          <pc:docMk/>
          <pc:sldMk cId="3692300191" sldId="316"/>
        </pc:sldMkLst>
        <pc:picChg chg="add del mod">
          <ac:chgData name="Mark Mendoza" userId="d982f0e5dd543455" providerId="LiveId" clId="{F59B6CFB-5BB7-4823-AB8E-8F2C364CB41E}" dt="2021-10-21T07:14:51.733" v="22894" actId="478"/>
          <ac:picMkLst>
            <pc:docMk/>
            <pc:sldMk cId="3692300191" sldId="316"/>
            <ac:picMk id="11" creationId="{FB93D6B8-E24B-430D-90F9-66FDF149E2B2}"/>
          </ac:picMkLst>
        </pc:picChg>
        <pc:picChg chg="add del mod">
          <ac:chgData name="Mark Mendoza" userId="d982f0e5dd543455" providerId="LiveId" clId="{F59B6CFB-5BB7-4823-AB8E-8F2C364CB41E}" dt="2021-10-21T07:14:52.714" v="22895" actId="478"/>
          <ac:picMkLst>
            <pc:docMk/>
            <pc:sldMk cId="3692300191" sldId="316"/>
            <ac:picMk id="13" creationId="{22F045AB-EB9B-4AFC-908D-F0DC0E4E0881}"/>
          </ac:picMkLst>
        </pc:picChg>
        <pc:picChg chg="add mod">
          <ac:chgData name="Mark Mendoza" userId="d982f0e5dd543455" providerId="LiveId" clId="{F59B6CFB-5BB7-4823-AB8E-8F2C364CB41E}" dt="2021-10-21T07:14:56.058" v="22896"/>
          <ac:picMkLst>
            <pc:docMk/>
            <pc:sldMk cId="3692300191" sldId="316"/>
            <ac:picMk id="17" creationId="{7E7655A5-30B8-4712-8FEF-CF0F409693C2}"/>
          </ac:picMkLst>
        </pc:picChg>
        <pc:picChg chg="del">
          <ac:chgData name="Mark Mendoza" userId="d982f0e5dd543455" providerId="LiveId" clId="{F59B6CFB-5BB7-4823-AB8E-8F2C364CB41E}" dt="2021-10-21T07:06:50.955" v="22808" actId="478"/>
          <ac:picMkLst>
            <pc:docMk/>
            <pc:sldMk cId="3692300191" sldId="316"/>
            <ac:picMk id="22" creationId="{D50880D6-1AB5-CC4C-B0D4-887376F6B746}"/>
          </ac:picMkLst>
        </pc:picChg>
      </pc:sldChg>
      <pc:sldMasterChg chg="modTransition modSldLayout">
        <pc:chgData name="Mark Mendoza" userId="d982f0e5dd543455" providerId="LiveId" clId="{F59B6CFB-5BB7-4823-AB8E-8F2C364CB41E}" dt="2021-10-14T14:39:20.554" v="10065"/>
        <pc:sldMasterMkLst>
          <pc:docMk/>
          <pc:sldMasterMk cId="1077669111" sldId="2147483660"/>
        </pc:sldMasterMkLst>
        <pc:sldLayoutChg chg="modTransition">
          <pc:chgData name="Mark Mendoza" userId="d982f0e5dd543455" providerId="LiveId" clId="{F59B6CFB-5BB7-4823-AB8E-8F2C364CB41E}" dt="2021-10-14T14:39:20.554" v="10065"/>
          <pc:sldLayoutMkLst>
            <pc:docMk/>
            <pc:sldMasterMk cId="1077669111" sldId="2147483660"/>
            <pc:sldLayoutMk cId="4099348641" sldId="2147483661"/>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1698113026" sldId="2147483662"/>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3750833486" sldId="2147483663"/>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425030962" sldId="2147483664"/>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3149189284" sldId="2147483665"/>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1773681163" sldId="2147483666"/>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3335100392" sldId="2147483667"/>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4031625429" sldId="2147483668"/>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4216949629" sldId="2147483669"/>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1963995902" sldId="2147483670"/>
          </pc:sldLayoutMkLst>
        </pc:sldLayoutChg>
        <pc:sldLayoutChg chg="modTransition">
          <pc:chgData name="Mark Mendoza" userId="d982f0e5dd543455" providerId="LiveId" clId="{F59B6CFB-5BB7-4823-AB8E-8F2C364CB41E}" dt="2021-10-14T14:39:20.554" v="10065"/>
          <pc:sldLayoutMkLst>
            <pc:docMk/>
            <pc:sldMasterMk cId="1077669111" sldId="2147483660"/>
            <pc:sldLayoutMk cId="764534746" sldId="2147483671"/>
          </pc:sldLayoutMkLst>
        </pc:sldLayoutChg>
      </pc:sldMasterChg>
    </pc:docChg>
  </pc:docChgLst>
  <pc:docChgLst>
    <pc:chgData name="Tim Le Pers" userId="956281be12141877" providerId="LiveId" clId="{EEA2F9A4-118C-4DCC-9D1B-A51CA70767FB}"/>
    <pc:docChg chg="undo custSel addSld delSld modSld">
      <pc:chgData name="Tim Le Pers" userId="956281be12141877" providerId="LiveId" clId="{EEA2F9A4-118C-4DCC-9D1B-A51CA70767FB}" dt="2021-10-21T09:30:28.687" v="993"/>
      <pc:docMkLst>
        <pc:docMk/>
      </pc:docMkLst>
      <pc:sldChg chg="add modTransition">
        <pc:chgData name="Tim Le Pers" userId="956281be12141877" providerId="LiveId" clId="{EEA2F9A4-118C-4DCC-9D1B-A51CA70767FB}" dt="2021-10-21T09:30:28.687" v="993"/>
        <pc:sldMkLst>
          <pc:docMk/>
          <pc:sldMk cId="2450543622" sldId="256"/>
        </pc:sldMkLst>
      </pc:sldChg>
      <pc:sldChg chg="add setBg">
        <pc:chgData name="Tim Le Pers" userId="956281be12141877" providerId="LiveId" clId="{EEA2F9A4-118C-4DCC-9D1B-A51CA70767FB}" dt="2021-10-21T06:01:13.041" v="315"/>
        <pc:sldMkLst>
          <pc:docMk/>
          <pc:sldMk cId="3149428859" sldId="257"/>
        </pc:sldMkLst>
      </pc:sldChg>
      <pc:sldChg chg="add">
        <pc:chgData name="Tim Le Pers" userId="956281be12141877" providerId="LiveId" clId="{EEA2F9A4-118C-4DCC-9D1B-A51CA70767FB}" dt="2021-10-21T06:01:13.041" v="315"/>
        <pc:sldMkLst>
          <pc:docMk/>
          <pc:sldMk cId="4171938211" sldId="258"/>
        </pc:sldMkLst>
      </pc:sldChg>
      <pc:sldChg chg="add">
        <pc:chgData name="Tim Le Pers" userId="956281be12141877" providerId="LiveId" clId="{EEA2F9A4-118C-4DCC-9D1B-A51CA70767FB}" dt="2021-10-21T06:01:13.041" v="315"/>
        <pc:sldMkLst>
          <pc:docMk/>
          <pc:sldMk cId="2078528479" sldId="259"/>
        </pc:sldMkLst>
      </pc:sldChg>
      <pc:sldChg chg="addSp delSp modSp modNotesTx">
        <pc:chgData name="Tim Le Pers" userId="956281be12141877" providerId="LiveId" clId="{EEA2F9A4-118C-4DCC-9D1B-A51CA70767FB}" dt="2021-10-21T06:12:13.891" v="981"/>
        <pc:sldMkLst>
          <pc:docMk/>
          <pc:sldMk cId="2936978002" sldId="271"/>
        </pc:sldMkLst>
        <pc:picChg chg="add mod">
          <ac:chgData name="Tim Le Pers" userId="956281be12141877" providerId="LiveId" clId="{EEA2F9A4-118C-4DCC-9D1B-A51CA70767FB}" dt="2021-10-21T06:12:13.891" v="981"/>
          <ac:picMkLst>
            <pc:docMk/>
            <pc:sldMk cId="2936978002" sldId="271"/>
            <ac:picMk id="4" creationId="{B0E32FE2-6D29-4EB1-BAF0-ADAD109178E8}"/>
          </ac:picMkLst>
        </pc:picChg>
        <pc:picChg chg="del">
          <ac:chgData name="Tim Le Pers" userId="956281be12141877" providerId="LiveId" clId="{EEA2F9A4-118C-4DCC-9D1B-A51CA70767FB}" dt="2021-10-21T06:12:13.891" v="981"/>
          <ac:picMkLst>
            <pc:docMk/>
            <pc:sldMk cId="2936978002" sldId="271"/>
            <ac:picMk id="9" creationId="{754C659E-2F31-4D67-91D1-8661C748629D}"/>
          </ac:picMkLst>
        </pc:picChg>
      </pc:sldChg>
      <pc:sldChg chg="addSp delSp modSp del mod">
        <pc:chgData name="Tim Le Pers" userId="956281be12141877" providerId="LiveId" clId="{EEA2F9A4-118C-4DCC-9D1B-A51CA70767FB}" dt="2021-10-21T06:09:24.147" v="789" actId="47"/>
        <pc:sldMkLst>
          <pc:docMk/>
          <pc:sldMk cId="105162059" sldId="282"/>
        </pc:sldMkLst>
        <pc:spChg chg="mod">
          <ac:chgData name="Tim Le Pers" userId="956281be12141877" providerId="LiveId" clId="{EEA2F9A4-118C-4DCC-9D1B-A51CA70767FB}" dt="2021-10-21T00:38:56.153" v="310" actId="5793"/>
          <ac:spMkLst>
            <pc:docMk/>
            <pc:sldMk cId="105162059" sldId="282"/>
            <ac:spMk id="3" creationId="{F5D4C960-621A-419A-B378-8D9D49E6460D}"/>
          </ac:spMkLst>
        </pc:spChg>
        <pc:picChg chg="add del mod">
          <ac:chgData name="Tim Le Pers" userId="956281be12141877" providerId="LiveId" clId="{EEA2F9A4-118C-4DCC-9D1B-A51CA70767FB}" dt="2021-10-21T00:41:09.669" v="312"/>
          <ac:picMkLst>
            <pc:docMk/>
            <pc:sldMk cId="105162059" sldId="282"/>
            <ac:picMk id="4" creationId="{8E06E9DB-A68B-438A-9EFE-9D80386D3009}"/>
          </ac:picMkLst>
        </pc:picChg>
        <pc:picChg chg="del">
          <ac:chgData name="Tim Le Pers" userId="956281be12141877" providerId="LiveId" clId="{EEA2F9A4-118C-4DCC-9D1B-A51CA70767FB}" dt="2021-10-21T00:39:54.099" v="311"/>
          <ac:picMkLst>
            <pc:docMk/>
            <pc:sldMk cId="105162059" sldId="282"/>
            <ac:picMk id="5" creationId="{2E9C76C3-1817-4D4F-94B1-31CF98E333C0}"/>
          </ac:picMkLst>
        </pc:picChg>
        <pc:picChg chg="add del mod">
          <ac:chgData name="Tim Le Pers" userId="956281be12141877" providerId="LiveId" clId="{EEA2F9A4-118C-4DCC-9D1B-A51CA70767FB}" dt="2021-10-21T00:41:37.962" v="313"/>
          <ac:picMkLst>
            <pc:docMk/>
            <pc:sldMk cId="105162059" sldId="282"/>
            <ac:picMk id="6" creationId="{3256033B-EBE0-4EB0-B03F-8C00017B83AD}"/>
          </ac:picMkLst>
        </pc:picChg>
        <pc:picChg chg="add mod">
          <ac:chgData name="Tim Le Pers" userId="956281be12141877" providerId="LiveId" clId="{EEA2F9A4-118C-4DCC-9D1B-A51CA70767FB}" dt="2021-10-21T00:41:37.962" v="313"/>
          <ac:picMkLst>
            <pc:docMk/>
            <pc:sldMk cId="105162059" sldId="282"/>
            <ac:picMk id="7" creationId="{25E799F9-D3E0-4822-813B-9392EAFCAE45}"/>
          </ac:picMkLst>
        </pc:picChg>
      </pc:sldChg>
      <pc:sldChg chg="del">
        <pc:chgData name="Tim Le Pers" userId="956281be12141877" providerId="LiveId" clId="{EEA2F9A4-118C-4DCC-9D1B-A51CA70767FB}" dt="2021-10-20T09:16:28.130" v="129" actId="47"/>
        <pc:sldMkLst>
          <pc:docMk/>
          <pc:sldMk cId="0" sldId="290"/>
        </pc:sldMkLst>
      </pc:sldChg>
      <pc:sldChg chg="del">
        <pc:chgData name="Tim Le Pers" userId="956281be12141877" providerId="LiveId" clId="{EEA2F9A4-118C-4DCC-9D1B-A51CA70767FB}" dt="2021-10-20T09:16:28.130" v="129" actId="47"/>
        <pc:sldMkLst>
          <pc:docMk/>
          <pc:sldMk cId="0" sldId="291"/>
        </pc:sldMkLst>
      </pc:sldChg>
      <pc:sldChg chg="del">
        <pc:chgData name="Tim Le Pers" userId="956281be12141877" providerId="LiveId" clId="{EEA2F9A4-118C-4DCC-9D1B-A51CA70767FB}" dt="2021-10-20T09:16:28.130" v="129" actId="47"/>
        <pc:sldMkLst>
          <pc:docMk/>
          <pc:sldMk cId="0" sldId="292"/>
        </pc:sldMkLst>
      </pc:sldChg>
      <pc:sldChg chg="del">
        <pc:chgData name="Tim Le Pers" userId="956281be12141877" providerId="LiveId" clId="{EEA2F9A4-118C-4DCC-9D1B-A51CA70767FB}" dt="2021-10-20T09:16:28.130" v="129" actId="47"/>
        <pc:sldMkLst>
          <pc:docMk/>
          <pc:sldMk cId="0" sldId="293"/>
        </pc:sldMkLst>
      </pc:sldChg>
      <pc:sldChg chg="add del">
        <pc:chgData name="Tim Le Pers" userId="956281be12141877" providerId="LiveId" clId="{EEA2F9A4-118C-4DCC-9D1B-A51CA70767FB}" dt="2021-10-21T06:42:35.277" v="988"/>
        <pc:sldMkLst>
          <pc:docMk/>
          <pc:sldMk cId="1096058048" sldId="294"/>
        </pc:sldMkLst>
        <pc:spChg chg="mod">
          <ac:chgData name="Tim Le Pers" userId="956281be12141877" providerId="LiveId" clId="{EEA2F9A4-118C-4DCC-9D1B-A51CA70767FB}" dt="2021-10-20T09:27:50.225" v="239" actId="20577"/>
          <ac:spMkLst>
            <pc:docMk/>
            <pc:sldMk cId="1096058048" sldId="294"/>
            <ac:spMk id="5" creationId="{00000000-0000-0000-0000-000000000000}"/>
          </ac:spMkLst>
        </pc:spChg>
      </pc:sldChg>
      <pc:sldChg chg="modSp add del mod">
        <pc:chgData name="Tim Le Pers" userId="956281be12141877" providerId="LiveId" clId="{EEA2F9A4-118C-4DCC-9D1B-A51CA70767FB}" dt="2021-10-21T06:42:35.277" v="988"/>
        <pc:sldMkLst>
          <pc:docMk/>
          <pc:sldMk cId="334530513" sldId="295"/>
        </pc:sldMkLst>
        <pc:spChg chg="mod">
          <ac:chgData name="Tim Le Pers" userId="956281be12141877" providerId="LiveId" clId="{EEA2F9A4-118C-4DCC-9D1B-A51CA70767FB}" dt="2021-10-20T09:27:41.360" v="235" actId="20577"/>
          <ac:spMkLst>
            <pc:docMk/>
            <pc:sldMk cId="334530513" sldId="295"/>
            <ac:spMk id="5" creationId="{00000000-0000-0000-0000-000000000000}"/>
          </ac:spMkLst>
        </pc:spChg>
        <pc:spChg chg="mod">
          <ac:chgData name="Tim Le Pers" userId="956281be12141877" providerId="LiveId" clId="{EEA2F9A4-118C-4DCC-9D1B-A51CA70767FB}" dt="2021-10-20T09:22:48.754" v="212" actId="20577"/>
          <ac:spMkLst>
            <pc:docMk/>
            <pc:sldMk cId="334530513" sldId="295"/>
            <ac:spMk id="7" creationId="{00000000-0000-0000-0000-000000000000}"/>
          </ac:spMkLst>
        </pc:spChg>
      </pc:sldChg>
      <pc:sldChg chg="modSp add del mod">
        <pc:chgData name="Tim Le Pers" userId="956281be12141877" providerId="LiveId" clId="{EEA2F9A4-118C-4DCC-9D1B-A51CA70767FB}" dt="2021-10-21T06:42:35.277" v="988"/>
        <pc:sldMkLst>
          <pc:docMk/>
          <pc:sldMk cId="1341188589" sldId="296"/>
        </pc:sldMkLst>
        <pc:spChg chg="mod">
          <ac:chgData name="Tim Le Pers" userId="956281be12141877" providerId="LiveId" clId="{EEA2F9A4-118C-4DCC-9D1B-A51CA70767FB}" dt="2021-10-20T09:28:07.708" v="245" actId="20577"/>
          <ac:spMkLst>
            <pc:docMk/>
            <pc:sldMk cId="1341188589" sldId="296"/>
            <ac:spMk id="5" creationId="{00000000-0000-0000-0000-000000000000}"/>
          </ac:spMkLst>
        </pc:spChg>
        <pc:spChg chg="mod">
          <ac:chgData name="Tim Le Pers" userId="956281be12141877" providerId="LiveId" clId="{EEA2F9A4-118C-4DCC-9D1B-A51CA70767FB}" dt="2021-10-20T09:18:26.490" v="133" actId="14100"/>
          <ac:spMkLst>
            <pc:docMk/>
            <pc:sldMk cId="1341188589" sldId="296"/>
            <ac:spMk id="11" creationId="{3730B533-D1C0-5746-B252-9D0A4B3A2956}"/>
          </ac:spMkLst>
        </pc:spChg>
        <pc:spChg chg="mod">
          <ac:chgData name="Tim Le Pers" userId="956281be12141877" providerId="LiveId" clId="{EEA2F9A4-118C-4DCC-9D1B-A51CA70767FB}" dt="2021-10-20T09:20:58.523" v="167" actId="20577"/>
          <ac:spMkLst>
            <pc:docMk/>
            <pc:sldMk cId="1341188589" sldId="296"/>
            <ac:spMk id="12" creationId="{BE9342CF-BC4C-0B45-B96E-CBCC59CDC0D3}"/>
          </ac:spMkLst>
        </pc:spChg>
        <pc:spChg chg="mod">
          <ac:chgData name="Tim Le Pers" userId="956281be12141877" providerId="LiveId" clId="{EEA2F9A4-118C-4DCC-9D1B-A51CA70767FB}" dt="2021-10-20T09:21:02.211" v="169" actId="20577"/>
          <ac:spMkLst>
            <pc:docMk/>
            <pc:sldMk cId="1341188589" sldId="296"/>
            <ac:spMk id="16" creationId="{1602D6E1-EE5B-DF4D-A5E2-9613A2145025}"/>
          </ac:spMkLst>
        </pc:spChg>
        <pc:spChg chg="mod">
          <ac:chgData name="Tim Le Pers" userId="956281be12141877" providerId="LiveId" clId="{EEA2F9A4-118C-4DCC-9D1B-A51CA70767FB}" dt="2021-10-20T09:21:10.595" v="171" actId="1076"/>
          <ac:spMkLst>
            <pc:docMk/>
            <pc:sldMk cId="1341188589" sldId="296"/>
            <ac:spMk id="22" creationId="{AC702CD8-B3C7-EC43-8418-3EC8EAD3BDD6}"/>
          </ac:spMkLst>
        </pc:spChg>
        <pc:spChg chg="mod">
          <ac:chgData name="Tim Le Pers" userId="956281be12141877" providerId="LiveId" clId="{EEA2F9A4-118C-4DCC-9D1B-A51CA70767FB}" dt="2021-10-20T09:21:12.797" v="173" actId="20577"/>
          <ac:spMkLst>
            <pc:docMk/>
            <pc:sldMk cId="1341188589" sldId="296"/>
            <ac:spMk id="23" creationId="{6D2D020C-ADA6-734E-877D-4E606CFCFD8E}"/>
          </ac:spMkLst>
        </pc:spChg>
        <pc:graphicFrameChg chg="mod modGraphic">
          <ac:chgData name="Tim Le Pers" userId="956281be12141877" providerId="LiveId" clId="{EEA2F9A4-118C-4DCC-9D1B-A51CA70767FB}" dt="2021-10-20T09:22:25.135" v="193" actId="20577"/>
          <ac:graphicFrameMkLst>
            <pc:docMk/>
            <pc:sldMk cId="1341188589" sldId="296"/>
            <ac:graphicFrameMk id="3" creationId="{83D02747-5F25-B541-AD03-9B217CF298A1}"/>
          </ac:graphicFrameMkLst>
        </pc:graphicFrameChg>
        <pc:graphicFrameChg chg="mod modGraphic">
          <ac:chgData name="Tim Le Pers" userId="956281be12141877" providerId="LiveId" clId="{EEA2F9A4-118C-4DCC-9D1B-A51CA70767FB}" dt="2021-10-20T09:23:38.120" v="231" actId="20577"/>
          <ac:graphicFrameMkLst>
            <pc:docMk/>
            <pc:sldMk cId="1341188589" sldId="296"/>
            <ac:graphicFrameMk id="10" creationId="{89EC7478-2425-E640-BD42-32F81BC8018B}"/>
          </ac:graphicFrameMkLst>
        </pc:graphicFrameChg>
      </pc:sldChg>
      <pc:sldChg chg="modSp add del mod">
        <pc:chgData name="Tim Le Pers" userId="956281be12141877" providerId="LiveId" clId="{EEA2F9A4-118C-4DCC-9D1B-A51CA70767FB}" dt="2021-10-21T06:42:35.277" v="988"/>
        <pc:sldMkLst>
          <pc:docMk/>
          <pc:sldMk cId="1833421725" sldId="297"/>
        </pc:sldMkLst>
        <pc:spChg chg="mod">
          <ac:chgData name="Tim Le Pers" userId="956281be12141877" providerId="LiveId" clId="{EEA2F9A4-118C-4DCC-9D1B-A51CA70767FB}" dt="2021-10-20T09:28:23.677" v="303" actId="20577"/>
          <ac:spMkLst>
            <pc:docMk/>
            <pc:sldMk cId="1833421725" sldId="297"/>
            <ac:spMk id="5" creationId="{00000000-0000-0000-0000-000000000000}"/>
          </ac:spMkLst>
        </pc:spChg>
      </pc:sldChg>
      <pc:sldChg chg="addSp delSp modSp mod modNotesTx">
        <pc:chgData name="Tim Le Pers" userId="956281be12141877" providerId="LiveId" clId="{EEA2F9A4-118C-4DCC-9D1B-A51CA70767FB}" dt="2021-10-21T06:14:46.387" v="986"/>
        <pc:sldMkLst>
          <pc:docMk/>
          <pc:sldMk cId="870700131" sldId="301"/>
        </pc:sldMkLst>
        <pc:spChg chg="add mod">
          <ac:chgData name="Tim Le Pers" userId="956281be12141877" providerId="LiveId" clId="{EEA2F9A4-118C-4DCC-9D1B-A51CA70767FB}" dt="2021-10-21T06:05:13.334" v="402" actId="1076"/>
          <ac:spMkLst>
            <pc:docMk/>
            <pc:sldMk cId="870700131" sldId="301"/>
            <ac:spMk id="8" creationId="{EA065A4C-CF40-40F5-A188-DD4CE0CD3001}"/>
          </ac:spMkLst>
        </pc:spChg>
        <pc:spChg chg="add mod">
          <ac:chgData name="Tim Le Pers" userId="956281be12141877" providerId="LiveId" clId="{EEA2F9A4-118C-4DCC-9D1B-A51CA70767FB}" dt="2021-10-21T06:05:52.421" v="416" actId="1076"/>
          <ac:spMkLst>
            <pc:docMk/>
            <pc:sldMk cId="870700131" sldId="301"/>
            <ac:spMk id="9" creationId="{0CBA8F10-8D48-4A7F-ABB1-98F6415437E0}"/>
          </ac:spMkLst>
        </pc:spChg>
        <pc:graphicFrameChg chg="mod">
          <ac:chgData name="Tim Le Pers" userId="956281be12141877" providerId="LiveId" clId="{EEA2F9A4-118C-4DCC-9D1B-A51CA70767FB}" dt="2021-10-21T06:04:43.215" v="398" actId="1076"/>
          <ac:graphicFrameMkLst>
            <pc:docMk/>
            <pc:sldMk cId="870700131" sldId="301"/>
            <ac:graphicFrameMk id="7" creationId="{AA4F3FBB-BC4C-4802-AFD5-1E1EC1579ADD}"/>
          </ac:graphicFrameMkLst>
        </pc:graphicFrameChg>
        <pc:picChg chg="del">
          <ac:chgData name="Tim Le Pers" userId="956281be12141877" providerId="LiveId" clId="{EEA2F9A4-118C-4DCC-9D1B-A51CA70767FB}" dt="2021-10-21T06:14:19.021" v="985"/>
          <ac:picMkLst>
            <pc:docMk/>
            <pc:sldMk cId="870700131" sldId="301"/>
            <ac:picMk id="3" creationId="{5499E13C-E608-4826-B1B2-49C284CDDDDB}"/>
          </ac:picMkLst>
        </pc:picChg>
        <pc:picChg chg="add del mod">
          <ac:chgData name="Tim Le Pers" userId="956281be12141877" providerId="LiveId" clId="{EEA2F9A4-118C-4DCC-9D1B-A51CA70767FB}" dt="2021-10-21T06:14:46.387" v="986"/>
          <ac:picMkLst>
            <pc:docMk/>
            <pc:sldMk cId="870700131" sldId="301"/>
            <ac:picMk id="4" creationId="{E7D201C0-0C7E-4007-92CD-20552312E164}"/>
          </ac:picMkLst>
        </pc:picChg>
        <pc:picChg chg="add mod">
          <ac:chgData name="Tim Le Pers" userId="956281be12141877" providerId="LiveId" clId="{EEA2F9A4-118C-4DCC-9D1B-A51CA70767FB}" dt="2021-10-21T06:14:46.387" v="986"/>
          <ac:picMkLst>
            <pc:docMk/>
            <pc:sldMk cId="870700131" sldId="301"/>
            <ac:picMk id="5" creationId="{CDEE3B6B-E995-44EE-847E-EADE2F64411E}"/>
          </ac:picMkLst>
        </pc:picChg>
        <pc:picChg chg="mod">
          <ac:chgData name="Tim Le Pers" userId="956281be12141877" providerId="LiveId" clId="{EEA2F9A4-118C-4DCC-9D1B-A51CA70767FB}" dt="2021-10-21T06:04:43.215" v="398" actId="1076"/>
          <ac:picMkLst>
            <pc:docMk/>
            <pc:sldMk cId="870700131" sldId="301"/>
            <ac:picMk id="10" creationId="{2EE4F544-6632-49DC-9844-E3C5C6653F3A}"/>
          </ac:picMkLst>
        </pc:picChg>
      </pc:sldChg>
      <pc:sldChg chg="modSp mod">
        <pc:chgData name="Tim Le Pers" userId="956281be12141877" providerId="LiveId" clId="{EEA2F9A4-118C-4DCC-9D1B-A51CA70767FB}" dt="2021-10-20T05:31:16.547" v="128" actId="20577"/>
        <pc:sldMkLst>
          <pc:docMk/>
          <pc:sldMk cId="293958568" sldId="302"/>
        </pc:sldMkLst>
        <pc:spChg chg="mod">
          <ac:chgData name="Tim Le Pers" userId="956281be12141877" providerId="LiveId" clId="{EEA2F9A4-118C-4DCC-9D1B-A51CA70767FB}" dt="2021-10-20T05:31:16.547" v="128" actId="20577"/>
          <ac:spMkLst>
            <pc:docMk/>
            <pc:sldMk cId="293958568" sldId="302"/>
            <ac:spMk id="3" creationId="{2D05118B-4524-45D2-A50F-736DBBCE4E0C}"/>
          </ac:spMkLst>
        </pc:spChg>
      </pc:sldChg>
      <pc:sldChg chg="addSp delSp modSp modNotesTx">
        <pc:chgData name="Tim Le Pers" userId="956281be12141877" providerId="LiveId" clId="{EEA2F9A4-118C-4DCC-9D1B-A51CA70767FB}" dt="2021-10-21T06:13:55.117" v="984"/>
        <pc:sldMkLst>
          <pc:docMk/>
          <pc:sldMk cId="2556363045" sldId="303"/>
        </pc:sldMkLst>
        <pc:picChg chg="add del mod">
          <ac:chgData name="Tim Le Pers" userId="956281be12141877" providerId="LiveId" clId="{EEA2F9A4-118C-4DCC-9D1B-A51CA70767FB}" dt="2021-10-21T06:13:04.264" v="983"/>
          <ac:picMkLst>
            <pc:docMk/>
            <pc:sldMk cId="2556363045" sldId="303"/>
            <ac:picMk id="3" creationId="{4AFFC365-4037-41D7-B730-B78AE1CA7648}"/>
          </ac:picMkLst>
        </pc:picChg>
        <pc:picChg chg="add del mod">
          <ac:chgData name="Tim Le Pers" userId="956281be12141877" providerId="LiveId" clId="{EEA2F9A4-118C-4DCC-9D1B-A51CA70767FB}" dt="2021-10-21T06:13:55.117" v="984"/>
          <ac:picMkLst>
            <pc:docMk/>
            <pc:sldMk cId="2556363045" sldId="303"/>
            <ac:picMk id="4" creationId="{FC13B970-575B-454F-8F80-61F01423B5D4}"/>
          </ac:picMkLst>
        </pc:picChg>
        <pc:picChg chg="add mod">
          <ac:chgData name="Tim Le Pers" userId="956281be12141877" providerId="LiveId" clId="{EEA2F9A4-118C-4DCC-9D1B-A51CA70767FB}" dt="2021-10-21T06:13:55.117" v="984"/>
          <ac:picMkLst>
            <pc:docMk/>
            <pc:sldMk cId="2556363045" sldId="303"/>
            <ac:picMk id="6" creationId="{5B286F4A-C910-4824-94EF-7DE1109EFFED}"/>
          </ac:picMkLst>
        </pc:picChg>
        <pc:picChg chg="del">
          <ac:chgData name="Tim Le Pers" userId="956281be12141877" providerId="LiveId" clId="{EEA2F9A4-118C-4DCC-9D1B-A51CA70767FB}" dt="2021-10-21T06:12:49.577" v="982"/>
          <ac:picMkLst>
            <pc:docMk/>
            <pc:sldMk cId="2556363045" sldId="303"/>
            <ac:picMk id="14" creationId="{5F684355-DFDD-4EF7-B3FD-0BEC6804B0FC}"/>
          </ac:picMkLst>
        </pc:picChg>
      </pc:sldChg>
      <pc:sldChg chg="del">
        <pc:chgData name="Tim Le Pers" userId="956281be12141877" providerId="LiveId" clId="{EEA2F9A4-118C-4DCC-9D1B-A51CA70767FB}" dt="2021-10-20T21:23:14.617" v="305" actId="47"/>
        <pc:sldMkLst>
          <pc:docMk/>
          <pc:sldMk cId="2450543622" sldId="304"/>
        </pc:sldMkLst>
      </pc:sldChg>
      <pc:sldChg chg="del">
        <pc:chgData name="Tim Le Pers" userId="956281be12141877" providerId="LiveId" clId="{EEA2F9A4-118C-4DCC-9D1B-A51CA70767FB}" dt="2021-10-20T21:23:14.617" v="305" actId="47"/>
        <pc:sldMkLst>
          <pc:docMk/>
          <pc:sldMk cId="3149428859" sldId="305"/>
        </pc:sldMkLst>
      </pc:sldChg>
      <pc:sldChg chg="del">
        <pc:chgData name="Tim Le Pers" userId="956281be12141877" providerId="LiveId" clId="{EEA2F9A4-118C-4DCC-9D1B-A51CA70767FB}" dt="2021-10-20T21:23:14.617" v="305" actId="47"/>
        <pc:sldMkLst>
          <pc:docMk/>
          <pc:sldMk cId="4171938211" sldId="306"/>
        </pc:sldMkLst>
      </pc:sldChg>
      <pc:sldChg chg="del">
        <pc:chgData name="Tim Le Pers" userId="956281be12141877" providerId="LiveId" clId="{EEA2F9A4-118C-4DCC-9D1B-A51CA70767FB}" dt="2021-10-20T21:23:14.617" v="305" actId="47"/>
        <pc:sldMkLst>
          <pc:docMk/>
          <pc:sldMk cId="2078528479" sldId="308"/>
        </pc:sldMkLst>
      </pc:sldChg>
      <pc:sldChg chg="addSp delSp modSp modNotesTx">
        <pc:chgData name="Tim Le Pers" userId="956281be12141877" providerId="LiveId" clId="{EEA2F9A4-118C-4DCC-9D1B-A51CA70767FB}" dt="2021-10-21T06:11:11.097" v="980"/>
        <pc:sldMkLst>
          <pc:docMk/>
          <pc:sldMk cId="1189088232" sldId="309"/>
        </pc:sldMkLst>
        <pc:picChg chg="add mod">
          <ac:chgData name="Tim Le Pers" userId="956281be12141877" providerId="LiveId" clId="{EEA2F9A4-118C-4DCC-9D1B-A51CA70767FB}" dt="2021-10-21T06:11:11.097" v="980"/>
          <ac:picMkLst>
            <pc:docMk/>
            <pc:sldMk cId="1189088232" sldId="309"/>
            <ac:picMk id="4" creationId="{C50A0E86-BB0D-408D-9C8E-914AFDB61B64}"/>
          </ac:picMkLst>
        </pc:picChg>
        <pc:picChg chg="del">
          <ac:chgData name="Tim Le Pers" userId="956281be12141877" providerId="LiveId" clId="{EEA2F9A4-118C-4DCC-9D1B-A51CA70767FB}" dt="2021-10-21T06:11:11.097" v="980"/>
          <ac:picMkLst>
            <pc:docMk/>
            <pc:sldMk cId="1189088232" sldId="309"/>
            <ac:picMk id="10" creationId="{70948D8D-2C68-4284-92E1-D455A8299673}"/>
          </ac:picMkLst>
        </pc:picChg>
      </pc:sldChg>
      <pc:sldChg chg="add del">
        <pc:chgData name="Tim Le Pers" userId="956281be12141877" providerId="LiveId" clId="{EEA2F9A4-118C-4DCC-9D1B-A51CA70767FB}" dt="2021-10-20T09:20:42.878" v="162"/>
        <pc:sldMkLst>
          <pc:docMk/>
          <pc:sldMk cId="610246295" sldId="312"/>
        </pc:sldMkLst>
      </pc:sldChg>
      <pc:sldChg chg="add del">
        <pc:chgData name="Tim Le Pers" userId="956281be12141877" providerId="LiveId" clId="{EEA2F9A4-118C-4DCC-9D1B-A51CA70767FB}" dt="2021-10-21T06:01:11.206" v="314" actId="47"/>
        <pc:sldMkLst>
          <pc:docMk/>
          <pc:sldMk cId="2195847794" sldId="312"/>
        </pc:sldMkLst>
      </pc:sldChg>
      <pc:sldChg chg="add del setBg">
        <pc:chgData name="Tim Le Pers" userId="956281be12141877" providerId="LiveId" clId="{EEA2F9A4-118C-4DCC-9D1B-A51CA70767FB}" dt="2021-10-21T06:01:11.206" v="314" actId="47"/>
        <pc:sldMkLst>
          <pc:docMk/>
          <pc:sldMk cId="1375378278" sldId="313"/>
        </pc:sldMkLst>
      </pc:sldChg>
      <pc:sldChg chg="add del">
        <pc:chgData name="Tim Le Pers" userId="956281be12141877" providerId="LiveId" clId="{EEA2F9A4-118C-4DCC-9D1B-A51CA70767FB}" dt="2021-10-20T09:20:42.878" v="162"/>
        <pc:sldMkLst>
          <pc:docMk/>
          <pc:sldMk cId="2694000227" sldId="313"/>
        </pc:sldMkLst>
      </pc:sldChg>
      <pc:sldChg chg="modTransition">
        <pc:chgData name="Tim Le Pers" userId="956281be12141877" providerId="LiveId" clId="{EEA2F9A4-118C-4DCC-9D1B-A51CA70767FB}" dt="2021-10-21T09:24:50.793" v="989"/>
        <pc:sldMkLst>
          <pc:docMk/>
          <pc:sldMk cId="3348618325" sldId="313"/>
        </pc:sldMkLst>
      </pc:sldChg>
      <pc:sldChg chg="add del">
        <pc:chgData name="Tim Le Pers" userId="956281be12141877" providerId="LiveId" clId="{EEA2F9A4-118C-4DCC-9D1B-A51CA70767FB}" dt="2021-10-21T06:01:11.206" v="314" actId="47"/>
        <pc:sldMkLst>
          <pc:docMk/>
          <pc:sldMk cId="1717227565" sldId="314"/>
        </pc:sldMkLst>
      </pc:sldChg>
      <pc:sldChg chg="add del">
        <pc:chgData name="Tim Le Pers" userId="956281be12141877" providerId="LiveId" clId="{EEA2F9A4-118C-4DCC-9D1B-A51CA70767FB}" dt="2021-10-20T09:20:42.878" v="162"/>
        <pc:sldMkLst>
          <pc:docMk/>
          <pc:sldMk cId="1891807783" sldId="314"/>
        </pc:sldMkLst>
      </pc:sldChg>
      <pc:sldChg chg="modTransition">
        <pc:chgData name="Tim Le Pers" userId="956281be12141877" providerId="LiveId" clId="{EEA2F9A4-118C-4DCC-9D1B-A51CA70767FB}" dt="2021-10-21T09:26:35.240" v="990"/>
        <pc:sldMkLst>
          <pc:docMk/>
          <pc:sldMk cId="3567295566" sldId="314"/>
        </pc:sldMkLst>
      </pc:sldChg>
      <pc:sldChg chg="add del">
        <pc:chgData name="Tim Le Pers" userId="956281be12141877" providerId="LiveId" clId="{EEA2F9A4-118C-4DCC-9D1B-A51CA70767FB}" dt="2021-10-21T06:01:11.206" v="314" actId="47"/>
        <pc:sldMkLst>
          <pc:docMk/>
          <pc:sldMk cId="1047255321" sldId="315"/>
        </pc:sldMkLst>
      </pc:sldChg>
      <pc:sldChg chg="add del">
        <pc:chgData name="Tim Le Pers" userId="956281be12141877" providerId="LiveId" clId="{EEA2F9A4-118C-4DCC-9D1B-A51CA70767FB}" dt="2021-10-20T09:20:42.878" v="162"/>
        <pc:sldMkLst>
          <pc:docMk/>
          <pc:sldMk cId="3899025065" sldId="315"/>
        </pc:sldMkLst>
      </pc:sldChg>
    </pc:docChg>
  </pc:docChgLst>
  <pc:docChgLst>
    <pc:chgData name="Mark Mendoza" userId="d982f0e5dd543455" providerId="LiveId" clId="{80113B47-B754-4C4C-B6D3-1BE2DEE5491D}"/>
    <pc:docChg chg="undo custSel addSld delSld modSld">
      <pc:chgData name="Mark Mendoza" userId="d982f0e5dd543455" providerId="LiveId" clId="{80113B47-B754-4C4C-B6D3-1BE2DEE5491D}" dt="2021-10-21T14:23:48.301" v="505" actId="1076"/>
      <pc:docMkLst>
        <pc:docMk/>
      </pc:docMkLst>
      <pc:sldChg chg="addSp delSp modSp mod delAnim modAnim">
        <pc:chgData name="Mark Mendoza" userId="d982f0e5dd543455" providerId="LiveId" clId="{80113B47-B754-4C4C-B6D3-1BE2DEE5491D}" dt="2021-10-21T13:59:58.069" v="492" actId="478"/>
        <pc:sldMkLst>
          <pc:docMk/>
          <pc:sldMk cId="3149428859" sldId="257"/>
        </pc:sldMkLst>
        <pc:picChg chg="add del mod">
          <ac:chgData name="Mark Mendoza" userId="d982f0e5dd543455" providerId="LiveId" clId="{80113B47-B754-4C4C-B6D3-1BE2DEE5491D}" dt="2021-10-21T13:59:58.069" v="492" actId="478"/>
          <ac:picMkLst>
            <pc:docMk/>
            <pc:sldMk cId="3149428859" sldId="257"/>
            <ac:picMk id="7" creationId="{12B7D352-F022-48AD-9C96-CDB3DE576E88}"/>
          </ac:picMkLst>
        </pc:picChg>
      </pc:sldChg>
      <pc:sldChg chg="modSp">
        <pc:chgData name="Mark Mendoza" userId="d982f0e5dd543455" providerId="LiveId" clId="{80113B47-B754-4C4C-B6D3-1BE2DEE5491D}" dt="2021-10-21T12:45:36.132" v="127"/>
        <pc:sldMkLst>
          <pc:docMk/>
          <pc:sldMk cId="2078528479" sldId="259"/>
        </pc:sldMkLst>
        <pc:picChg chg="mod">
          <ac:chgData name="Mark Mendoza" userId="d982f0e5dd543455" providerId="LiveId" clId="{80113B47-B754-4C4C-B6D3-1BE2DEE5491D}" dt="2021-10-21T12:45:36.132" v="127"/>
          <ac:picMkLst>
            <pc:docMk/>
            <pc:sldMk cId="2078528479" sldId="259"/>
            <ac:picMk id="3" creationId="{1ABE8200-76BB-FF4A-9BAA-6FB2ED3FAE86}"/>
          </ac:picMkLst>
        </pc:picChg>
      </pc:sldChg>
      <pc:sldChg chg="addSp delSp modSp mod modTransition delAnim modAnim modNotesTx">
        <pc:chgData name="Mark Mendoza" userId="d982f0e5dd543455" providerId="LiveId" clId="{80113B47-B754-4C4C-B6D3-1BE2DEE5491D}" dt="2021-10-21T13:51:52.788" v="472" actId="5793"/>
        <pc:sldMkLst>
          <pc:docMk/>
          <pc:sldMk cId="2735042356" sldId="277"/>
        </pc:sldMkLst>
        <pc:spChg chg="mod">
          <ac:chgData name="Mark Mendoza" userId="d982f0e5dd543455" providerId="LiveId" clId="{80113B47-B754-4C4C-B6D3-1BE2DEE5491D}" dt="2021-10-21T13:51:52.788" v="472" actId="5793"/>
          <ac:spMkLst>
            <pc:docMk/>
            <pc:sldMk cId="2735042356" sldId="277"/>
            <ac:spMk id="3" creationId="{9C35EFC2-E9E3-4203-B0F5-2E6FB007588A}"/>
          </ac:spMkLst>
        </pc:spChg>
        <pc:graphicFrameChg chg="modGraphic">
          <ac:chgData name="Mark Mendoza" userId="d982f0e5dd543455" providerId="LiveId" clId="{80113B47-B754-4C4C-B6D3-1BE2DEE5491D}" dt="2021-10-21T13:30:13.636" v="419" actId="20577"/>
          <ac:graphicFrameMkLst>
            <pc:docMk/>
            <pc:sldMk cId="2735042356" sldId="277"/>
            <ac:graphicFrameMk id="4" creationId="{CA748F8E-3702-4C7C-BC37-56FE9C6052E7}"/>
          </ac:graphicFrameMkLst>
        </pc:graphicFrameChg>
        <pc:picChg chg="add mod">
          <ac:chgData name="Mark Mendoza" userId="d982f0e5dd543455" providerId="LiveId" clId="{80113B47-B754-4C4C-B6D3-1BE2DEE5491D}" dt="2021-10-21T02:03:10.980" v="1"/>
          <ac:picMkLst>
            <pc:docMk/>
            <pc:sldMk cId="2735042356" sldId="277"/>
            <ac:picMk id="5" creationId="{74F6FB38-07F5-45DC-988B-66F1AD10DBA5}"/>
          </ac:picMkLst>
        </pc:picChg>
        <pc:picChg chg="add del mod">
          <ac:chgData name="Mark Mendoza" userId="d982f0e5dd543455" providerId="LiveId" clId="{80113B47-B754-4C4C-B6D3-1BE2DEE5491D}" dt="2021-10-21T12:22:18.867" v="63"/>
          <ac:picMkLst>
            <pc:docMk/>
            <pc:sldMk cId="2735042356" sldId="277"/>
            <ac:picMk id="5" creationId="{C852CF2D-7EB6-4F59-8E79-FA7986019FAC}"/>
          </ac:picMkLst>
        </pc:picChg>
        <pc:picChg chg="add mod">
          <ac:chgData name="Mark Mendoza" userId="d982f0e5dd543455" providerId="LiveId" clId="{80113B47-B754-4C4C-B6D3-1BE2DEE5491D}" dt="2021-10-21T02:12:43.094" v="3"/>
          <ac:picMkLst>
            <pc:docMk/>
            <pc:sldMk cId="2735042356" sldId="277"/>
            <ac:picMk id="6" creationId="{5DC64D01-E16D-49C5-9EFE-3AEFCDC518C2}"/>
          </ac:picMkLst>
        </pc:picChg>
        <pc:picChg chg="add del mod">
          <ac:chgData name="Mark Mendoza" userId="d982f0e5dd543455" providerId="LiveId" clId="{80113B47-B754-4C4C-B6D3-1BE2DEE5491D}" dt="2021-10-21T12:22:37.925" v="64"/>
          <ac:picMkLst>
            <pc:docMk/>
            <pc:sldMk cId="2735042356" sldId="277"/>
            <ac:picMk id="6" creationId="{D0CC9680-3482-43EF-AC53-D9732827AC1E}"/>
          </ac:picMkLst>
        </pc:picChg>
        <pc:picChg chg="add del mod">
          <ac:chgData name="Mark Mendoza" userId="d982f0e5dd543455" providerId="LiveId" clId="{80113B47-B754-4C4C-B6D3-1BE2DEE5491D}" dt="2021-10-21T12:23:15.864" v="108"/>
          <ac:picMkLst>
            <pc:docMk/>
            <pc:sldMk cId="2735042356" sldId="277"/>
            <ac:picMk id="7" creationId="{9F15036F-B186-4BB3-8DCC-D520701FCD2B}"/>
          </ac:picMkLst>
        </pc:picChg>
        <pc:picChg chg="add del mod">
          <ac:chgData name="Mark Mendoza" userId="d982f0e5dd543455" providerId="LiveId" clId="{80113B47-B754-4C4C-B6D3-1BE2DEE5491D}" dt="2021-10-21T12:24:05.303" v="109"/>
          <ac:picMkLst>
            <pc:docMk/>
            <pc:sldMk cId="2735042356" sldId="277"/>
            <ac:picMk id="8" creationId="{549F5D93-4EF6-4DD9-A147-F0FBFE570FB6}"/>
          </ac:picMkLst>
        </pc:picChg>
        <pc:picChg chg="add del mod">
          <ac:chgData name="Mark Mendoza" userId="d982f0e5dd543455" providerId="LiveId" clId="{80113B47-B754-4C4C-B6D3-1BE2DEE5491D}" dt="2021-10-21T12:24:17.466" v="110"/>
          <ac:picMkLst>
            <pc:docMk/>
            <pc:sldMk cId="2735042356" sldId="277"/>
            <ac:picMk id="9" creationId="{65079355-2419-481A-A075-A100D6979020}"/>
          </ac:picMkLst>
        </pc:picChg>
        <pc:picChg chg="add del mod">
          <ac:chgData name="Mark Mendoza" userId="d982f0e5dd543455" providerId="LiveId" clId="{80113B47-B754-4C4C-B6D3-1BE2DEE5491D}" dt="2021-10-21T12:24:27.799" v="111"/>
          <ac:picMkLst>
            <pc:docMk/>
            <pc:sldMk cId="2735042356" sldId="277"/>
            <ac:picMk id="10" creationId="{D1B2C06E-54BC-4467-9C4D-AB8BBA951ACD}"/>
          </ac:picMkLst>
        </pc:picChg>
        <pc:picChg chg="add del mod">
          <ac:chgData name="Mark Mendoza" userId="d982f0e5dd543455" providerId="LiveId" clId="{80113B47-B754-4C4C-B6D3-1BE2DEE5491D}" dt="2021-10-21T12:24:40.196" v="112"/>
          <ac:picMkLst>
            <pc:docMk/>
            <pc:sldMk cId="2735042356" sldId="277"/>
            <ac:picMk id="11" creationId="{DE992BED-BE9F-40F4-98A9-249079851F8A}"/>
          </ac:picMkLst>
        </pc:picChg>
        <pc:picChg chg="add del mod">
          <ac:chgData name="Mark Mendoza" userId="d982f0e5dd543455" providerId="LiveId" clId="{80113B47-B754-4C4C-B6D3-1BE2DEE5491D}" dt="2021-10-21T12:24:47.836" v="113"/>
          <ac:picMkLst>
            <pc:docMk/>
            <pc:sldMk cId="2735042356" sldId="277"/>
            <ac:picMk id="12" creationId="{489F99FA-5265-456B-95C9-BAEC7F50DC64}"/>
          </ac:picMkLst>
        </pc:picChg>
        <pc:picChg chg="add del mod">
          <ac:chgData name="Mark Mendoza" userId="d982f0e5dd543455" providerId="LiveId" clId="{80113B47-B754-4C4C-B6D3-1BE2DEE5491D}" dt="2021-10-21T12:25:07.206" v="114"/>
          <ac:picMkLst>
            <pc:docMk/>
            <pc:sldMk cId="2735042356" sldId="277"/>
            <ac:picMk id="13" creationId="{E7A3271B-3855-423E-AF73-5DC9FADC5B05}"/>
          </ac:picMkLst>
        </pc:picChg>
        <pc:picChg chg="add del mod">
          <ac:chgData name="Mark Mendoza" userId="d982f0e5dd543455" providerId="LiveId" clId="{80113B47-B754-4C4C-B6D3-1BE2DEE5491D}" dt="2021-10-21T12:25:23.839" v="115"/>
          <ac:picMkLst>
            <pc:docMk/>
            <pc:sldMk cId="2735042356" sldId="277"/>
            <ac:picMk id="14" creationId="{68470904-6A0D-423C-A32F-8957655B9B50}"/>
          </ac:picMkLst>
        </pc:picChg>
        <pc:picChg chg="add del mod">
          <ac:chgData name="Mark Mendoza" userId="d982f0e5dd543455" providerId="LiveId" clId="{80113B47-B754-4C4C-B6D3-1BE2DEE5491D}" dt="2021-10-21T12:26:30.712" v="116"/>
          <ac:picMkLst>
            <pc:docMk/>
            <pc:sldMk cId="2735042356" sldId="277"/>
            <ac:picMk id="15" creationId="{83BB4C3B-C286-4F83-8246-EE27C83A8D9E}"/>
          </ac:picMkLst>
        </pc:picChg>
        <pc:picChg chg="add mod">
          <ac:chgData name="Mark Mendoza" userId="d982f0e5dd543455" providerId="LiveId" clId="{80113B47-B754-4C4C-B6D3-1BE2DEE5491D}" dt="2021-10-21T12:26:30.712" v="116"/>
          <ac:picMkLst>
            <pc:docMk/>
            <pc:sldMk cId="2735042356" sldId="277"/>
            <ac:picMk id="16" creationId="{BFBDC788-DC7A-466F-B5E8-6F8AE0E51729}"/>
          </ac:picMkLst>
        </pc:picChg>
        <pc:picChg chg="add del">
          <ac:chgData name="Mark Mendoza" userId="d982f0e5dd543455" providerId="LiveId" clId="{80113B47-B754-4C4C-B6D3-1BE2DEE5491D}" dt="2021-10-21T02:12:43.094" v="3"/>
          <ac:picMkLst>
            <pc:docMk/>
            <pc:sldMk cId="2735042356" sldId="277"/>
            <ac:picMk id="18" creationId="{F7B2A8A5-2BE8-472D-B6C0-88D3C98E8569}"/>
          </ac:picMkLst>
        </pc:picChg>
        <pc:picChg chg="del">
          <ac:chgData name="Mark Mendoza" userId="d982f0e5dd543455" providerId="LiveId" clId="{80113B47-B754-4C4C-B6D3-1BE2DEE5491D}" dt="2021-10-21T12:21:02.743" v="61" actId="478"/>
          <ac:picMkLst>
            <pc:docMk/>
            <pc:sldMk cId="2735042356" sldId="277"/>
            <ac:picMk id="24" creationId="{DB13FE3A-88D2-4E1C-BDD7-DF31BEACAA2C}"/>
          </ac:picMkLst>
        </pc:picChg>
      </pc:sldChg>
      <pc:sldChg chg="addSp delSp modSp mod delAnim">
        <pc:chgData name="Mark Mendoza" userId="d982f0e5dd543455" providerId="LiveId" clId="{80113B47-B754-4C4C-B6D3-1BE2DEE5491D}" dt="2021-10-21T13:55:11.668" v="491" actId="14100"/>
        <pc:sldMkLst>
          <pc:docMk/>
          <pc:sldMk cId="2673147618" sldId="284"/>
        </pc:sldMkLst>
        <pc:spChg chg="mod">
          <ac:chgData name="Mark Mendoza" userId="d982f0e5dd543455" providerId="LiveId" clId="{80113B47-B754-4C4C-B6D3-1BE2DEE5491D}" dt="2021-10-21T13:55:11.668" v="491" actId="14100"/>
          <ac:spMkLst>
            <pc:docMk/>
            <pc:sldMk cId="2673147618" sldId="284"/>
            <ac:spMk id="3" creationId="{9C35EFC2-E9E3-4203-B0F5-2E6FB007588A}"/>
          </ac:spMkLst>
        </pc:spChg>
        <pc:picChg chg="add del mod">
          <ac:chgData name="Mark Mendoza" userId="d982f0e5dd543455" providerId="LiveId" clId="{80113B47-B754-4C4C-B6D3-1BE2DEE5491D}" dt="2021-10-21T12:27:36.120" v="118"/>
          <ac:picMkLst>
            <pc:docMk/>
            <pc:sldMk cId="2673147618" sldId="284"/>
            <ac:picMk id="4" creationId="{4DB934BF-F95F-4242-8CD6-DC0149751D1A}"/>
          </ac:picMkLst>
        </pc:picChg>
        <pc:picChg chg="add del mod">
          <ac:chgData name="Mark Mendoza" userId="d982f0e5dd543455" providerId="LiveId" clId="{80113B47-B754-4C4C-B6D3-1BE2DEE5491D}" dt="2021-10-21T12:27:49.952" v="119"/>
          <ac:picMkLst>
            <pc:docMk/>
            <pc:sldMk cId="2673147618" sldId="284"/>
            <ac:picMk id="6" creationId="{B3BB359E-2E18-4FE3-878B-310B6A56104A}"/>
          </ac:picMkLst>
        </pc:picChg>
        <pc:picChg chg="add del mod">
          <ac:chgData name="Mark Mendoza" userId="d982f0e5dd543455" providerId="LiveId" clId="{80113B47-B754-4C4C-B6D3-1BE2DEE5491D}" dt="2021-10-21T12:28:01.564" v="120"/>
          <ac:picMkLst>
            <pc:docMk/>
            <pc:sldMk cId="2673147618" sldId="284"/>
            <ac:picMk id="7" creationId="{FBB34FC1-D002-4595-975F-FFF5B85CF149}"/>
          </ac:picMkLst>
        </pc:picChg>
        <pc:picChg chg="add del mod">
          <ac:chgData name="Mark Mendoza" userId="d982f0e5dd543455" providerId="LiveId" clId="{80113B47-B754-4C4C-B6D3-1BE2DEE5491D}" dt="2021-10-21T12:28:15.692" v="121"/>
          <ac:picMkLst>
            <pc:docMk/>
            <pc:sldMk cId="2673147618" sldId="284"/>
            <ac:picMk id="8" creationId="{AB631A44-9592-49D2-896A-CAC999F46411}"/>
          </ac:picMkLst>
        </pc:picChg>
        <pc:picChg chg="add del mod">
          <ac:chgData name="Mark Mendoza" userId="d982f0e5dd543455" providerId="LiveId" clId="{80113B47-B754-4C4C-B6D3-1BE2DEE5491D}" dt="2021-10-21T12:29:03.866" v="122"/>
          <ac:picMkLst>
            <pc:docMk/>
            <pc:sldMk cId="2673147618" sldId="284"/>
            <ac:picMk id="9" creationId="{F4258B3F-5F0F-4C59-9A55-4B6BBD0EB0ED}"/>
          </ac:picMkLst>
        </pc:picChg>
        <pc:picChg chg="add mod">
          <ac:chgData name="Mark Mendoza" userId="d982f0e5dd543455" providerId="LiveId" clId="{80113B47-B754-4C4C-B6D3-1BE2DEE5491D}" dt="2021-10-21T12:29:03.866" v="122"/>
          <ac:picMkLst>
            <pc:docMk/>
            <pc:sldMk cId="2673147618" sldId="284"/>
            <ac:picMk id="11" creationId="{A6065E8C-69D3-4B8E-B006-7CAE16AAED39}"/>
          </ac:picMkLst>
        </pc:picChg>
        <pc:picChg chg="del">
          <ac:chgData name="Mark Mendoza" userId="d982f0e5dd543455" providerId="LiveId" clId="{80113B47-B754-4C4C-B6D3-1BE2DEE5491D}" dt="2021-10-21T12:20:53.940" v="58" actId="21"/>
          <ac:picMkLst>
            <pc:docMk/>
            <pc:sldMk cId="2673147618" sldId="284"/>
            <ac:picMk id="68" creationId="{1900B26E-5840-4D78-ACAB-B941D9F7A151}"/>
          </ac:picMkLst>
        </pc:picChg>
      </pc:sldChg>
      <pc:sldChg chg="modSp">
        <pc:chgData name="Mark Mendoza" userId="d982f0e5dd543455" providerId="LiveId" clId="{80113B47-B754-4C4C-B6D3-1BE2DEE5491D}" dt="2021-10-21T13:09:23.873" v="184"/>
        <pc:sldMkLst>
          <pc:docMk/>
          <pc:sldMk cId="2556363045" sldId="303"/>
        </pc:sldMkLst>
        <pc:picChg chg="mod">
          <ac:chgData name="Mark Mendoza" userId="d982f0e5dd543455" providerId="LiveId" clId="{80113B47-B754-4C4C-B6D3-1BE2DEE5491D}" dt="2021-10-21T13:09:23.873" v="184"/>
          <ac:picMkLst>
            <pc:docMk/>
            <pc:sldMk cId="2556363045" sldId="303"/>
            <ac:picMk id="6" creationId="{5B286F4A-C910-4824-94EF-7DE1109EFFED}"/>
          </ac:picMkLst>
        </pc:picChg>
      </pc:sldChg>
      <pc:sldChg chg="addSp delSp modSp">
        <pc:chgData name="Mark Mendoza" userId="d982f0e5dd543455" providerId="LiveId" clId="{80113B47-B754-4C4C-B6D3-1BE2DEE5491D}" dt="2021-10-21T12:59:49.604" v="179"/>
        <pc:sldMkLst>
          <pc:docMk/>
          <pc:sldMk cId="410021491" sldId="310"/>
        </pc:sldMkLst>
        <pc:picChg chg="add del mod">
          <ac:chgData name="Mark Mendoza" userId="d982f0e5dd543455" providerId="LiveId" clId="{80113B47-B754-4C4C-B6D3-1BE2DEE5491D}" dt="2021-10-21T12:58:35.265" v="173"/>
          <ac:picMkLst>
            <pc:docMk/>
            <pc:sldMk cId="410021491" sldId="310"/>
            <ac:picMk id="4" creationId="{25D6FC3A-E67B-4F3C-8403-E3AEBB53D694}"/>
          </ac:picMkLst>
        </pc:picChg>
        <pc:picChg chg="del">
          <ac:chgData name="Mark Mendoza" userId="d982f0e5dd543455" providerId="LiveId" clId="{80113B47-B754-4C4C-B6D3-1BE2DEE5491D}" dt="2021-10-21T12:58:25.861" v="172"/>
          <ac:picMkLst>
            <pc:docMk/>
            <pc:sldMk cId="410021491" sldId="310"/>
            <ac:picMk id="5" creationId="{2865DBEE-F4C6-4BF9-82F5-29FD4429573A}"/>
          </ac:picMkLst>
        </pc:picChg>
        <pc:picChg chg="add del mod">
          <ac:chgData name="Mark Mendoza" userId="d982f0e5dd543455" providerId="LiveId" clId="{80113B47-B754-4C4C-B6D3-1BE2DEE5491D}" dt="2021-10-21T12:58:49.862" v="174"/>
          <ac:picMkLst>
            <pc:docMk/>
            <pc:sldMk cId="410021491" sldId="310"/>
            <ac:picMk id="6" creationId="{6C99919C-B965-48AB-A894-DE4513FC5CF2}"/>
          </ac:picMkLst>
        </pc:picChg>
        <pc:picChg chg="add del mod">
          <ac:chgData name="Mark Mendoza" userId="d982f0e5dd543455" providerId="LiveId" clId="{80113B47-B754-4C4C-B6D3-1BE2DEE5491D}" dt="2021-10-21T12:58:57.880" v="175"/>
          <ac:picMkLst>
            <pc:docMk/>
            <pc:sldMk cId="410021491" sldId="310"/>
            <ac:picMk id="7" creationId="{7F2FA807-6880-45DA-9CF5-1CA278861CE3}"/>
          </ac:picMkLst>
        </pc:picChg>
        <pc:picChg chg="add del mod">
          <ac:chgData name="Mark Mendoza" userId="d982f0e5dd543455" providerId="LiveId" clId="{80113B47-B754-4C4C-B6D3-1BE2DEE5491D}" dt="2021-10-21T12:59:10.767" v="176"/>
          <ac:picMkLst>
            <pc:docMk/>
            <pc:sldMk cId="410021491" sldId="310"/>
            <ac:picMk id="8" creationId="{4FC3CBFD-8420-434F-8659-8F8CAD155A2F}"/>
          </ac:picMkLst>
        </pc:picChg>
        <pc:picChg chg="add del mod">
          <ac:chgData name="Mark Mendoza" userId="d982f0e5dd543455" providerId="LiveId" clId="{80113B47-B754-4C4C-B6D3-1BE2DEE5491D}" dt="2021-10-21T12:59:19.543" v="177"/>
          <ac:picMkLst>
            <pc:docMk/>
            <pc:sldMk cId="410021491" sldId="310"/>
            <ac:picMk id="9" creationId="{18775490-CDB1-4D55-A716-B1526D3A000C}"/>
          </ac:picMkLst>
        </pc:picChg>
        <pc:picChg chg="add del mod">
          <ac:chgData name="Mark Mendoza" userId="d982f0e5dd543455" providerId="LiveId" clId="{80113B47-B754-4C4C-B6D3-1BE2DEE5491D}" dt="2021-10-21T12:59:33.597" v="178"/>
          <ac:picMkLst>
            <pc:docMk/>
            <pc:sldMk cId="410021491" sldId="310"/>
            <ac:picMk id="10" creationId="{D1664579-A758-449F-B471-596739ECD7CE}"/>
          </ac:picMkLst>
        </pc:picChg>
        <pc:picChg chg="add del mod">
          <ac:chgData name="Mark Mendoza" userId="d982f0e5dd543455" providerId="LiveId" clId="{80113B47-B754-4C4C-B6D3-1BE2DEE5491D}" dt="2021-10-21T12:59:49.604" v="179"/>
          <ac:picMkLst>
            <pc:docMk/>
            <pc:sldMk cId="410021491" sldId="310"/>
            <ac:picMk id="11" creationId="{BA5C6F4E-AEC9-4940-8AB4-24164FF2730F}"/>
          </ac:picMkLst>
        </pc:picChg>
        <pc:picChg chg="add mod">
          <ac:chgData name="Mark Mendoza" userId="d982f0e5dd543455" providerId="LiveId" clId="{80113B47-B754-4C4C-B6D3-1BE2DEE5491D}" dt="2021-10-21T12:59:49.604" v="179"/>
          <ac:picMkLst>
            <pc:docMk/>
            <pc:sldMk cId="410021491" sldId="310"/>
            <ac:picMk id="12" creationId="{700D058E-60D5-44A3-952F-EC936DD239E2}"/>
          </ac:picMkLst>
        </pc:picChg>
      </pc:sldChg>
      <pc:sldChg chg="addSp delSp modSp modNotesTx">
        <pc:chgData name="Mark Mendoza" userId="d982f0e5dd543455" providerId="LiveId" clId="{80113B47-B754-4C4C-B6D3-1BE2DEE5491D}" dt="2021-10-21T12:57:55.540" v="171"/>
        <pc:sldMkLst>
          <pc:docMk/>
          <pc:sldMk cId="350752785" sldId="311"/>
        </pc:sldMkLst>
        <pc:picChg chg="add del mod">
          <ac:chgData name="Mark Mendoza" userId="d982f0e5dd543455" providerId="LiveId" clId="{80113B47-B754-4C4C-B6D3-1BE2DEE5491D}" dt="2021-10-21T12:49:02.578" v="133"/>
          <ac:picMkLst>
            <pc:docMk/>
            <pc:sldMk cId="350752785" sldId="311"/>
            <ac:picMk id="4" creationId="{6A3C6F7A-985F-48D0-8AE4-DA5E7588F3CC}"/>
          </ac:picMkLst>
        </pc:picChg>
        <pc:picChg chg="add del mod">
          <ac:chgData name="Mark Mendoza" userId="d982f0e5dd543455" providerId="LiveId" clId="{80113B47-B754-4C4C-B6D3-1BE2DEE5491D}" dt="2021-10-21T12:49:20.260" v="134"/>
          <ac:picMkLst>
            <pc:docMk/>
            <pc:sldMk cId="350752785" sldId="311"/>
            <ac:picMk id="5" creationId="{2BDBF186-A886-462A-84B5-FCD112C63DF3}"/>
          </ac:picMkLst>
        </pc:picChg>
        <pc:picChg chg="add del mod">
          <ac:chgData name="Mark Mendoza" userId="d982f0e5dd543455" providerId="LiveId" clId="{80113B47-B754-4C4C-B6D3-1BE2DEE5491D}" dt="2021-10-21T12:49:27.406" v="135"/>
          <ac:picMkLst>
            <pc:docMk/>
            <pc:sldMk cId="350752785" sldId="311"/>
            <ac:picMk id="9" creationId="{DBB9D4FB-AF75-4A65-BBE2-1BDFD39C6A9A}"/>
          </ac:picMkLst>
        </pc:picChg>
        <pc:picChg chg="add del mod">
          <ac:chgData name="Mark Mendoza" userId="d982f0e5dd543455" providerId="LiveId" clId="{80113B47-B754-4C4C-B6D3-1BE2DEE5491D}" dt="2021-10-21T12:50:21.245" v="136"/>
          <ac:picMkLst>
            <pc:docMk/>
            <pc:sldMk cId="350752785" sldId="311"/>
            <ac:picMk id="10" creationId="{2DF4C099-96FF-4106-A382-B9946D1ECFC4}"/>
          </ac:picMkLst>
        </pc:picChg>
        <pc:picChg chg="add del mod">
          <ac:chgData name="Mark Mendoza" userId="d982f0e5dd543455" providerId="LiveId" clId="{80113B47-B754-4C4C-B6D3-1BE2DEE5491D}" dt="2021-10-21T12:51:15.539" v="137"/>
          <ac:picMkLst>
            <pc:docMk/>
            <pc:sldMk cId="350752785" sldId="311"/>
            <ac:picMk id="11" creationId="{EB8A9777-1E62-4DF0-AA38-FCCA9D4505B9}"/>
          </ac:picMkLst>
        </pc:picChg>
        <pc:picChg chg="add del mod">
          <ac:chgData name="Mark Mendoza" userId="d982f0e5dd543455" providerId="LiveId" clId="{80113B47-B754-4C4C-B6D3-1BE2DEE5491D}" dt="2021-10-21T12:55:56.021" v="144"/>
          <ac:picMkLst>
            <pc:docMk/>
            <pc:sldMk cId="350752785" sldId="311"/>
            <ac:picMk id="12" creationId="{76FB4F83-32CF-48F4-89D4-038775BB20A8}"/>
          </ac:picMkLst>
        </pc:picChg>
        <pc:picChg chg="add del mod">
          <ac:chgData name="Mark Mendoza" userId="d982f0e5dd543455" providerId="LiveId" clId="{80113B47-B754-4C4C-B6D3-1BE2DEE5491D}" dt="2021-10-21T12:56:06.180" v="145"/>
          <ac:picMkLst>
            <pc:docMk/>
            <pc:sldMk cId="350752785" sldId="311"/>
            <ac:picMk id="13" creationId="{CBCABEA3-BF89-4191-9F22-96258F0EC50B}"/>
          </ac:picMkLst>
        </pc:picChg>
        <pc:picChg chg="add del mod">
          <ac:chgData name="Mark Mendoza" userId="d982f0e5dd543455" providerId="LiveId" clId="{80113B47-B754-4C4C-B6D3-1BE2DEE5491D}" dt="2021-10-21T12:56:14.835" v="146"/>
          <ac:picMkLst>
            <pc:docMk/>
            <pc:sldMk cId="350752785" sldId="311"/>
            <ac:picMk id="14" creationId="{91145278-A3EB-4AA4-A0AC-BD09A8665E27}"/>
          </ac:picMkLst>
        </pc:picChg>
        <pc:picChg chg="add del mod">
          <ac:chgData name="Mark Mendoza" userId="d982f0e5dd543455" providerId="LiveId" clId="{80113B47-B754-4C4C-B6D3-1BE2DEE5491D}" dt="2021-10-21T12:56:26.029" v="147"/>
          <ac:picMkLst>
            <pc:docMk/>
            <pc:sldMk cId="350752785" sldId="311"/>
            <ac:picMk id="15" creationId="{FD2C2376-3F1C-4C8B-B110-1BB67CD33EFA}"/>
          </ac:picMkLst>
        </pc:picChg>
        <pc:picChg chg="add del mod">
          <ac:chgData name="Mark Mendoza" userId="d982f0e5dd543455" providerId="LiveId" clId="{80113B47-B754-4C4C-B6D3-1BE2DEE5491D}" dt="2021-10-21T12:56:38.475" v="148"/>
          <ac:picMkLst>
            <pc:docMk/>
            <pc:sldMk cId="350752785" sldId="311"/>
            <ac:picMk id="16" creationId="{4DC8A48E-1D96-4E5C-9006-C08CBFEA9E78}"/>
          </ac:picMkLst>
        </pc:picChg>
        <pc:picChg chg="add del mod">
          <ac:chgData name="Mark Mendoza" userId="d982f0e5dd543455" providerId="LiveId" clId="{80113B47-B754-4C4C-B6D3-1BE2DEE5491D}" dt="2021-10-21T12:56:59.611" v="170"/>
          <ac:picMkLst>
            <pc:docMk/>
            <pc:sldMk cId="350752785" sldId="311"/>
            <ac:picMk id="17" creationId="{2D3E5F83-5A4D-4634-83DC-F214FCFBCD73}"/>
          </ac:picMkLst>
        </pc:picChg>
        <pc:picChg chg="add del mod">
          <ac:chgData name="Mark Mendoza" userId="d982f0e5dd543455" providerId="LiveId" clId="{80113B47-B754-4C4C-B6D3-1BE2DEE5491D}" dt="2021-10-21T12:57:55.540" v="171"/>
          <ac:picMkLst>
            <pc:docMk/>
            <pc:sldMk cId="350752785" sldId="311"/>
            <ac:picMk id="18" creationId="{C32BB0EB-A1A4-49F5-86B6-E683C41AC18F}"/>
          </ac:picMkLst>
        </pc:picChg>
        <pc:picChg chg="add mod">
          <ac:chgData name="Mark Mendoza" userId="d982f0e5dd543455" providerId="LiveId" clId="{80113B47-B754-4C4C-B6D3-1BE2DEE5491D}" dt="2021-10-21T12:57:55.540" v="171"/>
          <ac:picMkLst>
            <pc:docMk/>
            <pc:sldMk cId="350752785" sldId="311"/>
            <ac:picMk id="19" creationId="{147CC3D5-3BA1-4707-8E9D-1D7D9DBD4671}"/>
          </ac:picMkLst>
        </pc:picChg>
        <pc:picChg chg="del">
          <ac:chgData name="Mark Mendoza" userId="d982f0e5dd543455" providerId="LiveId" clId="{80113B47-B754-4C4C-B6D3-1BE2DEE5491D}" dt="2021-10-21T12:48:54.555" v="132"/>
          <ac:picMkLst>
            <pc:docMk/>
            <pc:sldMk cId="350752785" sldId="311"/>
            <ac:picMk id="57" creationId="{DE27E8E4-5A21-4358-A2C8-25BCBC3F35B9}"/>
          </ac:picMkLst>
        </pc:picChg>
      </pc:sldChg>
      <pc:sldChg chg="addSp delSp modSp mod delAnim modAnim">
        <pc:chgData name="Mark Mendoza" userId="d982f0e5dd543455" providerId="LiveId" clId="{80113B47-B754-4C4C-B6D3-1BE2DEE5491D}" dt="2021-10-21T13:01:43.096" v="181"/>
        <pc:sldMkLst>
          <pc:docMk/>
          <pc:sldMk cId="3348618325" sldId="313"/>
        </pc:sldMkLst>
        <pc:picChg chg="add mod">
          <ac:chgData name="Mark Mendoza" userId="d982f0e5dd543455" providerId="LiveId" clId="{80113B47-B754-4C4C-B6D3-1BE2DEE5491D}" dt="2021-10-21T13:01:43.096" v="181"/>
          <ac:picMkLst>
            <pc:docMk/>
            <pc:sldMk cId="3348618325" sldId="313"/>
            <ac:picMk id="10" creationId="{BBF132ED-44C7-4E65-BE32-22AC7AF0DAC1}"/>
          </ac:picMkLst>
        </pc:picChg>
        <pc:picChg chg="del mod">
          <ac:chgData name="Mark Mendoza" userId="d982f0e5dd543455" providerId="LiveId" clId="{80113B47-B754-4C4C-B6D3-1BE2DEE5491D}" dt="2021-10-21T12:46:59.143" v="130" actId="478"/>
          <ac:picMkLst>
            <pc:docMk/>
            <pc:sldMk cId="3348618325" sldId="313"/>
            <ac:picMk id="13" creationId="{4F31A46B-486B-4D29-981C-B53F0A2EAFAD}"/>
          </ac:picMkLst>
        </pc:picChg>
      </pc:sldChg>
      <pc:sldChg chg="modSp mod">
        <pc:chgData name="Mark Mendoza" userId="d982f0e5dd543455" providerId="LiveId" clId="{80113B47-B754-4C4C-B6D3-1BE2DEE5491D}" dt="2021-10-21T12:09:57.131" v="10" actId="1076"/>
        <pc:sldMkLst>
          <pc:docMk/>
          <pc:sldMk cId="117567948" sldId="315"/>
        </pc:sldMkLst>
        <pc:graphicFrameChg chg="mod modGraphic">
          <ac:chgData name="Mark Mendoza" userId="d982f0e5dd543455" providerId="LiveId" clId="{80113B47-B754-4C4C-B6D3-1BE2DEE5491D}" dt="2021-10-21T12:09:57.131" v="10" actId="1076"/>
          <ac:graphicFrameMkLst>
            <pc:docMk/>
            <pc:sldMk cId="117567948" sldId="315"/>
            <ac:graphicFrameMk id="3" creationId="{83D02747-5F25-B541-AD03-9B217CF298A1}"/>
          </ac:graphicFrameMkLst>
        </pc:graphicFrameChg>
      </pc:sldChg>
      <pc:sldChg chg="addSp delSp modSp mod modTransition addAnim delAnim modAnim">
        <pc:chgData name="Mark Mendoza" userId="d982f0e5dd543455" providerId="LiveId" clId="{80113B47-B754-4C4C-B6D3-1BE2DEE5491D}" dt="2021-10-21T14:23:48.301" v="505" actId="1076"/>
        <pc:sldMkLst>
          <pc:docMk/>
          <pc:sldMk cId="3692300191" sldId="316"/>
        </pc:sldMkLst>
        <pc:spChg chg="mod">
          <ac:chgData name="Mark Mendoza" userId="d982f0e5dd543455" providerId="LiveId" clId="{80113B47-B754-4C4C-B6D3-1BE2DEE5491D}" dt="2021-10-21T13:22:10.201" v="354" actId="1076"/>
          <ac:spMkLst>
            <pc:docMk/>
            <pc:sldMk cId="3692300191" sldId="316"/>
            <ac:spMk id="12" creationId="{C89FBB10-F3DB-FC44-ACA3-87096A62E420}"/>
          </ac:spMkLst>
        </pc:spChg>
        <pc:spChg chg="mod">
          <ac:chgData name="Mark Mendoza" userId="d982f0e5dd543455" providerId="LiveId" clId="{80113B47-B754-4C4C-B6D3-1BE2DEE5491D}" dt="2021-10-21T13:22:30.803" v="357" actId="1076"/>
          <ac:spMkLst>
            <pc:docMk/>
            <pc:sldMk cId="3692300191" sldId="316"/>
            <ac:spMk id="15" creationId="{845E2072-9B79-2441-B354-30F2BDC47B8B}"/>
          </ac:spMkLst>
        </pc:spChg>
        <pc:spChg chg="mod">
          <ac:chgData name="Mark Mendoza" userId="d982f0e5dd543455" providerId="LiveId" clId="{80113B47-B754-4C4C-B6D3-1BE2DEE5491D}" dt="2021-10-21T13:21:55.916" v="353" actId="1076"/>
          <ac:spMkLst>
            <pc:docMk/>
            <pc:sldMk cId="3692300191" sldId="316"/>
            <ac:spMk id="16" creationId="{19338B88-C7B1-5844-AFD7-4ACB95287571}"/>
          </ac:spMkLst>
        </pc:spChg>
        <pc:picChg chg="add mod">
          <ac:chgData name="Mark Mendoza" userId="d982f0e5dd543455" providerId="LiveId" clId="{80113B47-B754-4C4C-B6D3-1BE2DEE5491D}" dt="2021-10-21T12:51:31.980" v="139"/>
          <ac:picMkLst>
            <pc:docMk/>
            <pc:sldMk cId="3692300191" sldId="316"/>
            <ac:picMk id="2" creationId="{02579CFF-54A8-4171-B020-4229BB60D35A}"/>
          </ac:picMkLst>
        </pc:picChg>
        <pc:picChg chg="mod">
          <ac:chgData name="Mark Mendoza" userId="d982f0e5dd543455" providerId="LiveId" clId="{80113B47-B754-4C4C-B6D3-1BE2DEE5491D}" dt="2021-10-21T13:22:17.461" v="355" actId="1076"/>
          <ac:picMkLst>
            <pc:docMk/>
            <pc:sldMk cId="3692300191" sldId="316"/>
            <ac:picMk id="3" creationId="{B2DA7851-F29F-F34A-A087-8D9E949F08C5}"/>
          </ac:picMkLst>
        </pc:picChg>
        <pc:picChg chg="add mod">
          <ac:chgData name="Mark Mendoza" userId="d982f0e5dd543455" providerId="LiveId" clId="{80113B47-B754-4C4C-B6D3-1BE2DEE5491D}" dt="2021-10-21T14:05:13.249" v="497"/>
          <ac:picMkLst>
            <pc:docMk/>
            <pc:sldMk cId="3692300191" sldId="316"/>
            <ac:picMk id="4" creationId="{8E7B0449-D99F-4B62-9702-27AEC4925A4C}"/>
          </ac:picMkLst>
        </pc:picChg>
        <pc:picChg chg="add mod">
          <ac:chgData name="Mark Mendoza" userId="d982f0e5dd543455" providerId="LiveId" clId="{80113B47-B754-4C4C-B6D3-1BE2DEE5491D}" dt="2021-10-21T14:23:48.301" v="505" actId="1076"/>
          <ac:picMkLst>
            <pc:docMk/>
            <pc:sldMk cId="3692300191" sldId="316"/>
            <ac:picMk id="6" creationId="{7273BC6F-27B8-4F09-9234-19BEA4778BCB}"/>
          </ac:picMkLst>
        </pc:picChg>
        <pc:picChg chg="add del mod">
          <ac:chgData name="Mark Mendoza" userId="d982f0e5dd543455" providerId="LiveId" clId="{80113B47-B754-4C4C-B6D3-1BE2DEE5491D}" dt="2021-10-21T14:06:51.394" v="502" actId="478"/>
          <ac:picMkLst>
            <pc:docMk/>
            <pc:sldMk cId="3692300191" sldId="316"/>
            <ac:picMk id="17" creationId="{7E7655A5-30B8-4712-8FEF-CF0F409693C2}"/>
          </ac:picMkLst>
        </pc:picChg>
      </pc:sldChg>
      <pc:sldChg chg="addSp modSp new del mod modAnim modShow">
        <pc:chgData name="Mark Mendoza" userId="d982f0e5dd543455" providerId="LiveId" clId="{80113B47-B754-4C4C-B6D3-1BE2DEE5491D}" dt="2021-10-21T13:03:19.338" v="182" actId="47"/>
        <pc:sldMkLst>
          <pc:docMk/>
          <pc:sldMk cId="3652288828" sldId="317"/>
        </pc:sldMkLst>
        <pc:picChg chg="add mod">
          <ac:chgData name="Mark Mendoza" userId="d982f0e5dd543455" providerId="LiveId" clId="{80113B47-B754-4C4C-B6D3-1BE2DEE5491D}" dt="2021-10-21T12:20:50.577" v="57"/>
          <ac:picMkLst>
            <pc:docMk/>
            <pc:sldMk cId="3652288828" sldId="317"/>
            <ac:picMk id="5" creationId="{B2C86515-76D6-4C55-B99D-EF480E6153F8}"/>
          </ac:picMkLst>
        </pc:picChg>
        <pc:picChg chg="add mod">
          <ac:chgData name="Mark Mendoza" userId="d982f0e5dd543455" providerId="LiveId" clId="{80113B47-B754-4C4C-B6D3-1BE2DEE5491D}" dt="2021-10-21T12:20:58.272" v="60" actId="1076"/>
          <ac:picMkLst>
            <pc:docMk/>
            <pc:sldMk cId="3652288828" sldId="317"/>
            <ac:picMk id="6" creationId="{D1A7AFBB-7AD8-44D7-AD50-4F6657120C7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a:t>Governments</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a:t>Citizens of participating countries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a:t>Participating athletes</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a:t>Sporting regulatory bodies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B13EC5CF-C62E-4A1A-AFF1-DA503C372747}">
      <dgm:prSet phldrT="[Text]"/>
      <dgm:spPr/>
      <dgm:t>
        <a:bodyPr/>
        <a:lstStyle/>
        <a:p>
          <a:r>
            <a:rPr lang="en-US"/>
            <a:t>National Olympic Committees</a:t>
          </a:r>
        </a:p>
      </dgm:t>
    </dgm:pt>
    <dgm:pt modelId="{250B1E8C-3A8B-4C05-B652-E4188FE4F78F}" type="parTrans" cxnId="{BCA54C76-07AE-4A1B-B8AF-A549CC926EAF}">
      <dgm:prSet/>
      <dgm:spPr/>
      <dgm:t>
        <a:bodyPr/>
        <a:lstStyle/>
        <a:p>
          <a:endParaRPr lang="en-US"/>
        </a:p>
      </dgm:t>
    </dgm:pt>
    <dgm:pt modelId="{FB68FE19-9F2E-486B-80A5-07A8B5F267F1}" type="sibTrans" cxnId="{BCA54C76-07AE-4A1B-B8AF-A549CC926EAF}">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5">
        <dgm:presLayoutVars>
          <dgm:bulletEnabled val="1"/>
        </dgm:presLayoutVars>
      </dgm:prSet>
      <dgm:spPr/>
    </dgm:pt>
    <dgm:pt modelId="{3DCA436E-A06E-419C-933D-824314FA18DD}" type="pres">
      <dgm:prSet presAssocID="{5967A42A-992F-4FDA-A7BF-040A6ACCB03C}" presName="arrow" presStyleLbl="node1" presStyleIdx="1" presStyleCnt="5">
        <dgm:presLayoutVars>
          <dgm:bulletEnabled val="1"/>
        </dgm:presLayoutVars>
      </dgm:prSet>
      <dgm:spPr/>
    </dgm:pt>
    <dgm:pt modelId="{41603B25-B9A7-46D0-887C-18FC2BCE93AA}" type="pres">
      <dgm:prSet presAssocID="{A9D8C663-B01E-42D0-8826-371D7A3AFA6E}" presName="arrow" presStyleLbl="node1" presStyleIdx="2" presStyleCnt="5">
        <dgm:presLayoutVars>
          <dgm:bulletEnabled val="1"/>
        </dgm:presLayoutVars>
      </dgm:prSet>
      <dgm:spPr/>
    </dgm:pt>
    <dgm:pt modelId="{03A77CC1-2883-44E9-A927-23D8D86A498B}" type="pres">
      <dgm:prSet presAssocID="{52777EA3-5FE5-4A3A-8775-6F330DEE80AF}" presName="arrow" presStyleLbl="node1" presStyleIdx="3" presStyleCnt="5">
        <dgm:presLayoutVars>
          <dgm:bulletEnabled val="1"/>
        </dgm:presLayoutVars>
      </dgm:prSet>
      <dgm:spPr/>
    </dgm:pt>
    <dgm:pt modelId="{AB6E8487-3FDE-4982-AEDD-44690A8ABD93}" type="pres">
      <dgm:prSet presAssocID="{B13EC5CF-C62E-4A1A-AFF1-DA503C372747}" presName="arrow" presStyleLbl="node1" presStyleIdx="4" presStyleCnt="5">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BCA54C76-07AE-4A1B-B8AF-A549CC926EAF}" srcId="{4F62F2DA-D7F2-4FF6-84BA-5F139A7912D1}" destId="{B13EC5CF-C62E-4A1A-AFF1-DA503C372747}" srcOrd="4" destOrd="0" parTransId="{250B1E8C-3A8B-4C05-B652-E4188FE4F78F}" sibTransId="{FB68FE19-9F2E-486B-80A5-07A8B5F267F1}"/>
    <dgm:cxn modelId="{862DBB77-D019-46F4-92CD-72B6659CDD64}" type="presOf" srcId="{B13EC5CF-C62E-4A1A-AFF1-DA503C372747}" destId="{AB6E8487-3FDE-4982-AEDD-44690A8ABD93}" srcOrd="0" destOrd="0" presId="urn:microsoft.com/office/officeart/2005/8/layout/arrow5"/>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 modelId="{77E46F2C-D4FD-4280-8844-BA9B90A7AA89}" type="presParOf" srcId="{9DE0F8F4-36B0-4743-B908-0EE3F43352CB}" destId="{AB6E8487-3FDE-4982-AEDD-44690A8ABD93}" srcOrd="4" destOrd="0" presId="urn:microsoft.com/office/officeart/2005/8/layout/arrow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Governments</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Citizens of participating countries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Participating athletes</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Sporting regulatory bodies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B13EC5CF-C62E-4A1A-AFF1-DA503C372747}">
      <dgm:prSet phldrT="[Text]"/>
      <dgm:spPr/>
      <dgm:t>
        <a:bodyPr/>
        <a:lstStyle/>
        <a:p>
          <a:r>
            <a:rPr lang="en-US" dirty="0"/>
            <a:t>National Olympic Committees</a:t>
          </a:r>
        </a:p>
      </dgm:t>
    </dgm:pt>
    <dgm:pt modelId="{250B1E8C-3A8B-4C05-B652-E4188FE4F78F}" type="parTrans" cxnId="{BCA54C76-07AE-4A1B-B8AF-A549CC926EAF}">
      <dgm:prSet/>
      <dgm:spPr/>
      <dgm:t>
        <a:bodyPr/>
        <a:lstStyle/>
        <a:p>
          <a:endParaRPr lang="en-US"/>
        </a:p>
      </dgm:t>
    </dgm:pt>
    <dgm:pt modelId="{FB68FE19-9F2E-486B-80A5-07A8B5F267F1}" type="sibTrans" cxnId="{BCA54C76-07AE-4A1B-B8AF-A549CC926EAF}">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5">
        <dgm:presLayoutVars>
          <dgm:bulletEnabled val="1"/>
        </dgm:presLayoutVars>
      </dgm:prSet>
      <dgm:spPr/>
    </dgm:pt>
    <dgm:pt modelId="{3DCA436E-A06E-419C-933D-824314FA18DD}" type="pres">
      <dgm:prSet presAssocID="{5967A42A-992F-4FDA-A7BF-040A6ACCB03C}" presName="arrow" presStyleLbl="node1" presStyleIdx="1" presStyleCnt="5">
        <dgm:presLayoutVars>
          <dgm:bulletEnabled val="1"/>
        </dgm:presLayoutVars>
      </dgm:prSet>
      <dgm:spPr/>
    </dgm:pt>
    <dgm:pt modelId="{41603B25-B9A7-46D0-887C-18FC2BCE93AA}" type="pres">
      <dgm:prSet presAssocID="{A9D8C663-B01E-42D0-8826-371D7A3AFA6E}" presName="arrow" presStyleLbl="node1" presStyleIdx="2" presStyleCnt="5">
        <dgm:presLayoutVars>
          <dgm:bulletEnabled val="1"/>
        </dgm:presLayoutVars>
      </dgm:prSet>
      <dgm:spPr/>
    </dgm:pt>
    <dgm:pt modelId="{03A77CC1-2883-44E9-A927-23D8D86A498B}" type="pres">
      <dgm:prSet presAssocID="{52777EA3-5FE5-4A3A-8775-6F330DEE80AF}" presName="arrow" presStyleLbl="node1" presStyleIdx="3" presStyleCnt="5">
        <dgm:presLayoutVars>
          <dgm:bulletEnabled val="1"/>
        </dgm:presLayoutVars>
      </dgm:prSet>
      <dgm:spPr/>
    </dgm:pt>
    <dgm:pt modelId="{AB6E8487-3FDE-4982-AEDD-44690A8ABD93}" type="pres">
      <dgm:prSet presAssocID="{B13EC5CF-C62E-4A1A-AFF1-DA503C372747}" presName="arrow" presStyleLbl="node1" presStyleIdx="4" presStyleCnt="5">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BCA54C76-07AE-4A1B-B8AF-A549CC926EAF}" srcId="{4F62F2DA-D7F2-4FF6-84BA-5F139A7912D1}" destId="{B13EC5CF-C62E-4A1A-AFF1-DA503C372747}" srcOrd="4" destOrd="0" parTransId="{250B1E8C-3A8B-4C05-B652-E4188FE4F78F}" sibTransId="{FB68FE19-9F2E-486B-80A5-07A8B5F267F1}"/>
    <dgm:cxn modelId="{862DBB77-D019-46F4-92CD-72B6659CDD64}" type="presOf" srcId="{B13EC5CF-C62E-4A1A-AFF1-DA503C372747}" destId="{AB6E8487-3FDE-4982-AEDD-44690A8ABD93}" srcOrd="0" destOrd="0" presId="urn:microsoft.com/office/officeart/2005/8/layout/arrow5"/>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 modelId="{77E46F2C-D4FD-4280-8844-BA9B90A7AA89}" type="presParOf" srcId="{9DE0F8F4-36B0-4743-B908-0EE3F43352CB}" destId="{AB6E8487-3FDE-4982-AEDD-44690A8ABD93}" srcOrd="4" destOrd="0" presId="urn:microsoft.com/office/officeart/2005/8/layout/arrow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2866034" y="242"/>
          <a:ext cx="1846548" cy="1846548"/>
        </a:xfrm>
        <a:prstGeom prst="down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Governments</a:t>
          </a:r>
        </a:p>
      </dsp:txBody>
      <dsp:txXfrm>
        <a:off x="3327671" y="242"/>
        <a:ext cx="923274" cy="1523402"/>
      </dsp:txXfrm>
    </dsp:sp>
    <dsp:sp modelId="{3DCA436E-A06E-419C-933D-824314FA18DD}">
      <dsp:nvSpPr>
        <dsp:cNvPr id="0" name=""/>
        <dsp:cNvSpPr/>
      </dsp:nvSpPr>
      <dsp:spPr>
        <a:xfrm rot="4320000">
          <a:off x="4416637" y="1126821"/>
          <a:ext cx="1846548" cy="1846548"/>
        </a:xfrm>
        <a:prstGeom prst="downArrow">
          <a:avLst>
            <a:gd name="adj1" fmla="val 50000"/>
            <a:gd name="adj2" fmla="val 35000"/>
          </a:avLst>
        </a:prstGeom>
        <a:gradFill rotWithShape="0">
          <a:gsLst>
            <a:gs pos="0">
              <a:schemeClr val="accent5">
                <a:hueOff val="-482880"/>
                <a:satOff val="0"/>
                <a:lumOff val="-1275"/>
                <a:alphaOff val="0"/>
                <a:satMod val="103000"/>
                <a:lumMod val="102000"/>
                <a:tint val="94000"/>
              </a:schemeClr>
            </a:gs>
            <a:gs pos="50000">
              <a:schemeClr val="accent5">
                <a:hueOff val="-482880"/>
                <a:satOff val="0"/>
                <a:lumOff val="-1275"/>
                <a:alphaOff val="0"/>
                <a:satMod val="110000"/>
                <a:lumMod val="100000"/>
                <a:shade val="100000"/>
              </a:schemeClr>
            </a:gs>
            <a:gs pos="100000">
              <a:schemeClr val="accent5">
                <a:hueOff val="-482880"/>
                <a:satOff val="0"/>
                <a:lumOff val="-12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Citizens of participating countries</a:t>
          </a:r>
        </a:p>
      </dsp:txBody>
      <dsp:txXfrm rot="-5400000">
        <a:off x="4731875" y="1538529"/>
        <a:ext cx="1523402" cy="923274"/>
      </dsp:txXfrm>
    </dsp:sp>
    <dsp:sp modelId="{41603B25-B9A7-46D0-887C-18FC2BCE93AA}">
      <dsp:nvSpPr>
        <dsp:cNvPr id="0" name=""/>
        <dsp:cNvSpPr/>
      </dsp:nvSpPr>
      <dsp:spPr>
        <a:xfrm rot="8640000">
          <a:off x="3824360" y="2949664"/>
          <a:ext cx="1846548" cy="1846548"/>
        </a:xfrm>
        <a:prstGeom prst="downArrow">
          <a:avLst>
            <a:gd name="adj1" fmla="val 50000"/>
            <a:gd name="adj2" fmla="val 35000"/>
          </a:avLst>
        </a:prstGeom>
        <a:gradFill rotWithShape="0">
          <a:gsLst>
            <a:gs pos="0">
              <a:schemeClr val="accent5">
                <a:hueOff val="-965760"/>
                <a:satOff val="0"/>
                <a:lumOff val="-2549"/>
                <a:alphaOff val="0"/>
                <a:satMod val="103000"/>
                <a:lumMod val="102000"/>
                <a:tint val="94000"/>
              </a:schemeClr>
            </a:gs>
            <a:gs pos="50000">
              <a:schemeClr val="accent5">
                <a:hueOff val="-965760"/>
                <a:satOff val="0"/>
                <a:lumOff val="-2549"/>
                <a:alphaOff val="0"/>
                <a:satMod val="110000"/>
                <a:lumMod val="100000"/>
                <a:shade val="100000"/>
              </a:schemeClr>
            </a:gs>
            <a:gs pos="100000">
              <a:schemeClr val="accent5">
                <a:hueOff val="-965760"/>
                <a:satOff val="0"/>
                <a:lumOff val="-25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Participating athletes</a:t>
          </a:r>
        </a:p>
      </dsp:txBody>
      <dsp:txXfrm rot="10800000">
        <a:off x="4380967" y="3241952"/>
        <a:ext cx="923274" cy="1523402"/>
      </dsp:txXfrm>
    </dsp:sp>
    <dsp:sp modelId="{03A77CC1-2883-44E9-A927-23D8D86A498B}">
      <dsp:nvSpPr>
        <dsp:cNvPr id="0" name=""/>
        <dsp:cNvSpPr/>
      </dsp:nvSpPr>
      <dsp:spPr>
        <a:xfrm rot="12960000">
          <a:off x="1907709" y="2949664"/>
          <a:ext cx="1846548" cy="1846548"/>
        </a:xfrm>
        <a:prstGeom prst="downArrow">
          <a:avLst>
            <a:gd name="adj1" fmla="val 50000"/>
            <a:gd name="adj2" fmla="val 35000"/>
          </a:avLst>
        </a:prstGeom>
        <a:gradFill rotWithShape="0">
          <a:gsLst>
            <a:gs pos="0">
              <a:schemeClr val="accent5">
                <a:hueOff val="-1448640"/>
                <a:satOff val="0"/>
                <a:lumOff val="-3824"/>
                <a:alphaOff val="0"/>
                <a:satMod val="103000"/>
                <a:lumMod val="102000"/>
                <a:tint val="94000"/>
              </a:schemeClr>
            </a:gs>
            <a:gs pos="50000">
              <a:schemeClr val="accent5">
                <a:hueOff val="-1448640"/>
                <a:satOff val="0"/>
                <a:lumOff val="-3824"/>
                <a:alphaOff val="0"/>
                <a:satMod val="110000"/>
                <a:lumMod val="100000"/>
                <a:shade val="100000"/>
              </a:schemeClr>
            </a:gs>
            <a:gs pos="100000">
              <a:schemeClr val="accent5">
                <a:hueOff val="-1448640"/>
                <a:satOff val="0"/>
                <a:lumOff val="-3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Sporting regulatory bodies</a:t>
          </a:r>
        </a:p>
      </dsp:txBody>
      <dsp:txXfrm rot="10800000">
        <a:off x="2274376" y="3241952"/>
        <a:ext cx="923274" cy="1523402"/>
      </dsp:txXfrm>
    </dsp:sp>
    <dsp:sp modelId="{AB6E8487-3FDE-4982-AEDD-44690A8ABD93}">
      <dsp:nvSpPr>
        <dsp:cNvPr id="0" name=""/>
        <dsp:cNvSpPr/>
      </dsp:nvSpPr>
      <dsp:spPr>
        <a:xfrm rot="17280000">
          <a:off x="1315432" y="1126821"/>
          <a:ext cx="1846548" cy="1846548"/>
        </a:xfrm>
        <a:prstGeom prst="downArrow">
          <a:avLst>
            <a:gd name="adj1" fmla="val 50000"/>
            <a:gd name="adj2" fmla="val 35000"/>
          </a:avLst>
        </a:prstGeom>
        <a:gradFill rotWithShape="0">
          <a:gsLst>
            <a:gs pos="0">
              <a:schemeClr val="accent5">
                <a:hueOff val="-1931520"/>
                <a:satOff val="0"/>
                <a:lumOff val="-5098"/>
                <a:alphaOff val="0"/>
                <a:satMod val="103000"/>
                <a:lumMod val="102000"/>
                <a:tint val="94000"/>
              </a:schemeClr>
            </a:gs>
            <a:gs pos="50000">
              <a:schemeClr val="accent5">
                <a:hueOff val="-1931520"/>
                <a:satOff val="0"/>
                <a:lumOff val="-5098"/>
                <a:alphaOff val="0"/>
                <a:satMod val="110000"/>
                <a:lumMod val="100000"/>
                <a:shade val="100000"/>
              </a:schemeClr>
            </a:gs>
            <a:gs pos="100000">
              <a:schemeClr val="accent5">
                <a:hueOff val="-1931520"/>
                <a:satOff val="0"/>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National Olympic Committees</a:t>
          </a:r>
        </a:p>
      </dsp:txBody>
      <dsp:txXfrm rot="5400000">
        <a:off x="1323340" y="1538529"/>
        <a:ext cx="1523402" cy="923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1240161" y="423"/>
          <a:ext cx="1089390" cy="1089390"/>
        </a:xfrm>
        <a:prstGeom prst="down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Governments</a:t>
          </a:r>
        </a:p>
      </dsp:txBody>
      <dsp:txXfrm>
        <a:off x="1512509" y="423"/>
        <a:ext cx="544695" cy="898747"/>
      </dsp:txXfrm>
    </dsp:sp>
    <dsp:sp modelId="{3DCA436E-A06E-419C-933D-824314FA18DD}">
      <dsp:nvSpPr>
        <dsp:cNvPr id="0" name=""/>
        <dsp:cNvSpPr/>
      </dsp:nvSpPr>
      <dsp:spPr>
        <a:xfrm rot="4320000">
          <a:off x="2153514" y="664013"/>
          <a:ext cx="1089390" cy="1089390"/>
        </a:xfrm>
        <a:prstGeom prst="downArrow">
          <a:avLst>
            <a:gd name="adj1" fmla="val 50000"/>
            <a:gd name="adj2" fmla="val 35000"/>
          </a:avLst>
        </a:prstGeom>
        <a:gradFill rotWithShape="0">
          <a:gsLst>
            <a:gs pos="0">
              <a:schemeClr val="accent5">
                <a:hueOff val="-482880"/>
                <a:satOff val="0"/>
                <a:lumOff val="-1275"/>
                <a:alphaOff val="0"/>
                <a:satMod val="103000"/>
                <a:lumMod val="102000"/>
                <a:tint val="94000"/>
              </a:schemeClr>
            </a:gs>
            <a:gs pos="50000">
              <a:schemeClr val="accent5">
                <a:hueOff val="-482880"/>
                <a:satOff val="0"/>
                <a:lumOff val="-1275"/>
                <a:alphaOff val="0"/>
                <a:satMod val="110000"/>
                <a:lumMod val="100000"/>
                <a:shade val="100000"/>
              </a:schemeClr>
            </a:gs>
            <a:gs pos="100000">
              <a:schemeClr val="accent5">
                <a:hueOff val="-482880"/>
                <a:satOff val="0"/>
                <a:lumOff val="-12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Citizens of participating countries</a:t>
          </a:r>
        </a:p>
      </dsp:txBody>
      <dsp:txXfrm rot="-5400000">
        <a:off x="2339492" y="906905"/>
        <a:ext cx="898747" cy="544695"/>
      </dsp:txXfrm>
    </dsp:sp>
    <dsp:sp modelId="{41603B25-B9A7-46D0-887C-18FC2BCE93AA}">
      <dsp:nvSpPr>
        <dsp:cNvPr id="0" name=""/>
        <dsp:cNvSpPr/>
      </dsp:nvSpPr>
      <dsp:spPr>
        <a:xfrm rot="8640000">
          <a:off x="1804645" y="1737724"/>
          <a:ext cx="1089390" cy="1089390"/>
        </a:xfrm>
        <a:prstGeom prst="downArrow">
          <a:avLst>
            <a:gd name="adj1" fmla="val 50000"/>
            <a:gd name="adj2" fmla="val 35000"/>
          </a:avLst>
        </a:prstGeom>
        <a:gradFill rotWithShape="0">
          <a:gsLst>
            <a:gs pos="0">
              <a:schemeClr val="accent5">
                <a:hueOff val="-965760"/>
                <a:satOff val="0"/>
                <a:lumOff val="-2549"/>
                <a:alphaOff val="0"/>
                <a:satMod val="103000"/>
                <a:lumMod val="102000"/>
                <a:tint val="94000"/>
              </a:schemeClr>
            </a:gs>
            <a:gs pos="50000">
              <a:schemeClr val="accent5">
                <a:hueOff val="-965760"/>
                <a:satOff val="0"/>
                <a:lumOff val="-2549"/>
                <a:alphaOff val="0"/>
                <a:satMod val="110000"/>
                <a:lumMod val="100000"/>
                <a:shade val="100000"/>
              </a:schemeClr>
            </a:gs>
            <a:gs pos="100000">
              <a:schemeClr val="accent5">
                <a:hueOff val="-965760"/>
                <a:satOff val="0"/>
                <a:lumOff val="-25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Participating athletes</a:t>
          </a:r>
        </a:p>
      </dsp:txBody>
      <dsp:txXfrm rot="10800000">
        <a:off x="2133021" y="1910163"/>
        <a:ext cx="544695" cy="898747"/>
      </dsp:txXfrm>
    </dsp:sp>
    <dsp:sp modelId="{03A77CC1-2883-44E9-A927-23D8D86A498B}">
      <dsp:nvSpPr>
        <dsp:cNvPr id="0" name=""/>
        <dsp:cNvSpPr/>
      </dsp:nvSpPr>
      <dsp:spPr>
        <a:xfrm rot="12960000">
          <a:off x="675678" y="1737724"/>
          <a:ext cx="1089390" cy="1089390"/>
        </a:xfrm>
        <a:prstGeom prst="downArrow">
          <a:avLst>
            <a:gd name="adj1" fmla="val 50000"/>
            <a:gd name="adj2" fmla="val 35000"/>
          </a:avLst>
        </a:prstGeom>
        <a:gradFill rotWithShape="0">
          <a:gsLst>
            <a:gs pos="0">
              <a:schemeClr val="accent5">
                <a:hueOff val="-1448640"/>
                <a:satOff val="0"/>
                <a:lumOff val="-3824"/>
                <a:alphaOff val="0"/>
                <a:satMod val="103000"/>
                <a:lumMod val="102000"/>
                <a:tint val="94000"/>
              </a:schemeClr>
            </a:gs>
            <a:gs pos="50000">
              <a:schemeClr val="accent5">
                <a:hueOff val="-1448640"/>
                <a:satOff val="0"/>
                <a:lumOff val="-3824"/>
                <a:alphaOff val="0"/>
                <a:satMod val="110000"/>
                <a:lumMod val="100000"/>
                <a:shade val="100000"/>
              </a:schemeClr>
            </a:gs>
            <a:gs pos="100000">
              <a:schemeClr val="accent5">
                <a:hueOff val="-1448640"/>
                <a:satOff val="0"/>
                <a:lumOff val="-3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Sporting regulatory bodies</a:t>
          </a:r>
        </a:p>
      </dsp:txBody>
      <dsp:txXfrm rot="10800000">
        <a:off x="891997" y="1910162"/>
        <a:ext cx="544695" cy="898747"/>
      </dsp:txXfrm>
    </dsp:sp>
    <dsp:sp modelId="{AB6E8487-3FDE-4982-AEDD-44690A8ABD93}">
      <dsp:nvSpPr>
        <dsp:cNvPr id="0" name=""/>
        <dsp:cNvSpPr/>
      </dsp:nvSpPr>
      <dsp:spPr>
        <a:xfrm rot="17280000">
          <a:off x="326808" y="664013"/>
          <a:ext cx="1089390" cy="1089390"/>
        </a:xfrm>
        <a:prstGeom prst="downArrow">
          <a:avLst>
            <a:gd name="adj1" fmla="val 50000"/>
            <a:gd name="adj2" fmla="val 35000"/>
          </a:avLst>
        </a:prstGeom>
        <a:gradFill rotWithShape="0">
          <a:gsLst>
            <a:gs pos="0">
              <a:schemeClr val="accent5">
                <a:hueOff val="-1931520"/>
                <a:satOff val="0"/>
                <a:lumOff val="-5098"/>
                <a:alphaOff val="0"/>
                <a:satMod val="103000"/>
                <a:lumMod val="102000"/>
                <a:tint val="94000"/>
              </a:schemeClr>
            </a:gs>
            <a:gs pos="50000">
              <a:schemeClr val="accent5">
                <a:hueOff val="-1931520"/>
                <a:satOff val="0"/>
                <a:lumOff val="-5098"/>
                <a:alphaOff val="0"/>
                <a:satMod val="110000"/>
                <a:lumMod val="100000"/>
                <a:shade val="100000"/>
              </a:schemeClr>
            </a:gs>
            <a:gs pos="100000">
              <a:schemeClr val="accent5">
                <a:hueOff val="-1931520"/>
                <a:satOff val="0"/>
                <a:lumOff val="-5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National Olympic Committees</a:t>
          </a:r>
        </a:p>
      </dsp:txBody>
      <dsp:txXfrm rot="5400000">
        <a:off x="331474" y="906904"/>
        <a:ext cx="898747" cy="544695"/>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10/21/2021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10/21/2021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Tim Le Pers and I’ll be giving the initial introductory part of Group 9’s presentation on the work we did trying to model and predict nations Olympic medal performances.</a:t>
            </a:r>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18944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This is a correlation chart showing the linear correlation coefficients between all attributes of our final data set.</a:t>
            </a:r>
          </a:p>
          <a:p>
            <a:pPr marL="171450" indent="-171450">
              <a:buFont typeface="Arial" panose="020B0604020202020204" pitchFamily="34" charset="0"/>
              <a:buChar cha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bottom row shows the number of actual medals awarded versus each of the factors.</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We can see that event participations are heavily correlated with total medals.</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Highlighted in yellow are the two factors (GDP per capita and Total Population) that we have chosen to build a model initially.</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This is because they are extraneous factors to Olympic participation, unlike the number of event participations.</a:t>
            </a:r>
          </a:p>
        </p:txBody>
      </p:sp>
      <p:sp>
        <p:nvSpPr>
          <p:cNvPr id="4" name="Slide Number Placeholder 3"/>
          <p:cNvSpPr>
            <a:spLocks noGrp="1"/>
          </p:cNvSpPr>
          <p:nvPr>
            <p:ph type="sldNum" sz="quarter" idx="5"/>
          </p:nvPr>
        </p:nvSpPr>
        <p:spPr/>
        <p:txBody>
          <a:bodyPr/>
          <a:lstStyle/>
          <a:p>
            <a:fld id="{69C971FF-EF28-4195-A575-329446EFAA55}" type="slidenum">
              <a:rPr lang="en-AU" smtClean="0"/>
              <a:t>10</a:t>
            </a:fld>
            <a:endParaRPr lang="en-AU"/>
          </a:p>
        </p:txBody>
      </p:sp>
    </p:spTree>
    <p:extLst>
      <p:ext uri="{BB962C8B-B14F-4D97-AF65-F5344CB8AC3E}">
        <p14:creationId xmlns:p14="http://schemas.microsoft.com/office/powerpoint/2010/main" val="221707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Our project focussed on answering: </a:t>
            </a:r>
            <a:r>
              <a:rPr lang="en-AU" sz="1800" b="1" dirty="0">
                <a:effectLst/>
                <a:latin typeface="Calibri" panose="020F0502020204030204" pitchFamily="34" charset="0"/>
                <a:ea typeface="Calibri" panose="020F0502020204030204" pitchFamily="34" charset="0"/>
                <a:cs typeface="Times New Roman" panose="02020603050405020304" pitchFamily="18" charset="0"/>
              </a:rPr>
              <a:t>what factors most impact how many medals a country is likely to win?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made 2 recommendations to our stakeholders who want to increase medal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That NOCs and Governments should focus on engaging women participation – to increase overall contingent.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And to invest in training multi-skilled athletes (such as those in swimming, athletics and gymnasts).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Yu Mincho" panose="02020400000000000000" pitchFamily="18" charset="-128"/>
                <a:cs typeface="Times New Roman" panose="02020603050405020304" pitchFamily="18" charset="0"/>
              </a:rPr>
              <a:t>The model we developed found a non-linear relationship between medals won and both GDP and population, but due to low R squared values, we should consider contingent and event participation to increase predictive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Yu Mincho" panose="02020400000000000000" pitchFamily="18" charset="-128"/>
                <a:cs typeface="Times New Roman" panose="02020603050405020304" pitchFamily="18" charset="0"/>
              </a:rPr>
              <a:t>A limitation of the model is that it was made from data pertaining to a single Olympics, and should be further optimised for other Olympic games, as well as winter games.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Lastly, there are many other factors – such as significance of hosting the Olympic games, which might be looked at for further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15</a:t>
            </a:fld>
            <a:endParaRPr lang="en-AU"/>
          </a:p>
        </p:txBody>
      </p:sp>
    </p:spTree>
    <p:extLst>
      <p:ext uri="{BB962C8B-B14F-4D97-AF65-F5344CB8AC3E}">
        <p14:creationId xmlns:p14="http://schemas.microsoft.com/office/powerpoint/2010/main" val="313112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222668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There’s a lot of different motivations to do research into what makes a country do well at the Olympics. A countries performance in the Olympics is a big source of national pride and identity not just for the athletes but the citizens that support them as well. What this means is that governments have to care about this when thinking about how much money to spend on sports programs. We wanted to see if there were factors related to the country as a whole that affected the countries performance, rather than focussing on what makes individual athletes do well. We hypothesised that the most influential factors in a nations performance as a whole would be the countries GDP, Population and the number of athletes sent to the Olympics. We took this approach because we wanted to think of large scale recommendations that could be made to governments that were interested in improving their countries overall performance at the Olympics. </a:t>
            </a: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60454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Governments aren’t the only stakeholders though. Bodies like the national Olympic committees and sporting regulatory bodies would be interested in this kind of research, as well as the athletes themselves and citizens of the participating countries. A question that we believed encompassed all of these stakeholders’ interests was “What factors determine how well a country should perform at the Olympics?” and so we aim to perform our analysis with this question in mind.</a:t>
            </a:r>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24938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Initially we obtained two data sets for this investigation both of which were readily obtained from Kaggle in csv formats. The first was a dataset listing details about Olympic medal winners from as far back as 1896 to 2012. This dataset included information like what sport the medal was awarded in, what country the athlete was from, whether they were male or female and lots of stuff like that. The second was a dataset that was put forward by the world bank which contained yearly data for a large number of countries. The dataset contained a large number of columns that were irrelevant for our study but as it contained countries GDP and populations and we thought that maybe if we had time we would be able to look at some other factors effect on countries performances we decided this dataset was suitable for our purposes. There were some issues with the data however which I’ll now let Mark discuss.</a:t>
            </a:r>
          </a:p>
        </p:txBody>
      </p:sp>
      <p:sp>
        <p:nvSpPr>
          <p:cNvPr id="4" name="Slide Number Placeholder 3"/>
          <p:cNvSpPr>
            <a:spLocks noGrp="1"/>
          </p:cNvSpPr>
          <p:nvPr>
            <p:ph type="sldNum" sz="quarter" idx="5"/>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304532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my name is Mark and I’ll be talking about how we cleaned and processed the data we acquired.</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decided to link 1 and 2 via a common primary key – aided by a supplementary dataset containing National Olympic Committee code (NOC) and country names from Kaggle.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then checked for other data quality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Dataset [3] had incorrect data such as typos in country name and even missing NOCs such as Singapore which was manually fixed.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Dataset [2] was incomplete - for example, not all countries had GDP and population data for every year but this would be dealt with on a case to case basis by excluding NA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For dataset [1], NA values were on each record of an athlete that did not win a medal. This was fixed by adding a “DNW/did not win” character string.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When we joined dataset [3] to [2] via Country name as primary key, we found that several records didn’t join due to inconsistency (such as having USSR versus Russia), so these were then manually altered before re-joining. </a:t>
            </a:r>
          </a:p>
          <a:p>
            <a:endParaRPr lang="en-AU" dirty="0"/>
          </a:p>
          <a:p>
            <a:r>
              <a:rPr lang="en-AU" dirty="0"/>
              <a:t>A limitation of the final dataset was that no GDP/population data was found for 4 teams listed, but we continued with analysis given that participation of these teams comprise only 3.5% of records.</a:t>
            </a:r>
          </a:p>
          <a:p>
            <a:endParaRPr lang="en-AU" dirty="0"/>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108404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After obtaining the clean data sets, we conducted initial data exploration which involved looking at the distribution of some key attributes.</a:t>
            </a:r>
          </a:p>
          <a:p>
            <a:endParaRPr lang="en-AU" dirty="0"/>
          </a:p>
          <a:p>
            <a:r>
              <a:rPr lang="en-AU" dirty="0"/>
              <a:t>Most athletes came from countries with &lt; 50 million people, with another peak made by high population countries.</a:t>
            </a:r>
          </a:p>
          <a:p>
            <a:endParaRPr lang="en-AU" dirty="0"/>
          </a:p>
          <a:p>
            <a:r>
              <a:rPr lang="en-AU" dirty="0"/>
              <a:t>In terms of GDP there are two main peaks, for 0-$10,000 per capita and $40,000-50,000 per capita.</a:t>
            </a:r>
          </a:p>
          <a:p>
            <a:endParaRPr lang="en-AU" dirty="0"/>
          </a:p>
          <a:p>
            <a:r>
              <a:rPr lang="en-AU" dirty="0"/>
              <a:t>Total contingent is the number of athletes that are sent to a games by a single country. You can see here that the overall distribution has not changed from 1992 to 2012.</a:t>
            </a:r>
          </a:p>
          <a:p>
            <a:endParaRPr lang="en-AU" dirty="0"/>
          </a:p>
          <a:p>
            <a:r>
              <a:rPr lang="en-AU" dirty="0"/>
              <a:t>Total event participations accounts for when a single athlete attends multiple events. The distribution is also left skewed.</a:t>
            </a:r>
          </a:p>
          <a:p>
            <a:endParaRPr lang="en-AU" dirty="0"/>
          </a:p>
          <a:p>
            <a:r>
              <a:rPr lang="en-AU" dirty="0"/>
              <a:t>I’ll now pass to </a:t>
            </a:r>
            <a:r>
              <a:rPr lang="en-AU" dirty="0" err="1"/>
              <a:t>Linyuan</a:t>
            </a:r>
            <a:r>
              <a:rPr lang="en-AU" dirty="0"/>
              <a:t> to discuss further exploratory data analysis.</a:t>
            </a:r>
          </a:p>
        </p:txBody>
      </p:sp>
      <p:sp>
        <p:nvSpPr>
          <p:cNvPr id="4" name="Slide Number Placeholder 3"/>
          <p:cNvSpPr>
            <a:spLocks noGrp="1"/>
          </p:cNvSpPr>
          <p:nvPr>
            <p:ph type="sldNum" sz="quarter" idx="5"/>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287798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kumimoji="1" lang="en-US" altLang="zh-CN" sz="1200" dirty="0"/>
              <a:t>Next, I</a:t>
            </a:r>
            <a:r>
              <a:rPr kumimoji="1" lang="zh-CN" altLang="en-US" sz="1200" dirty="0"/>
              <a:t> </a:t>
            </a:r>
            <a:r>
              <a:rPr kumimoji="1" lang="en-US" altLang="zh-CN" sz="1200" dirty="0"/>
              <a:t>will introduce the Exploratory Data Analysis:</a:t>
            </a:r>
          </a:p>
          <a:p>
            <a:pPr>
              <a:lnSpc>
                <a:spcPct val="90000"/>
              </a:lnSpc>
            </a:pPr>
            <a:r>
              <a:rPr kumimoji="1" lang="en-US" altLang="zh-CN" sz="1200" dirty="0"/>
              <a:t>We generated a bar</a:t>
            </a:r>
            <a:r>
              <a:rPr kumimoji="1" lang="zh-CN" altLang="en-US" sz="1200" dirty="0"/>
              <a:t> </a:t>
            </a:r>
            <a:r>
              <a:rPr kumimoji="1" lang="en-US" altLang="zh-CN" sz="1200" dirty="0"/>
              <a:t>chart which could find the sport with most awarded medals, we can clearly see the most medals is Aquatics. If the government want to get more medals, they could focus</a:t>
            </a:r>
            <a:r>
              <a:rPr kumimoji="1" lang="zh-CN" altLang="en-US" sz="1200" dirty="0"/>
              <a:t> </a:t>
            </a:r>
            <a:r>
              <a:rPr kumimoji="1" lang="en-US" altLang="zh-CN" sz="1200" dirty="0"/>
              <a:t>on</a:t>
            </a:r>
            <a:r>
              <a:rPr kumimoji="1" lang="zh-CN" altLang="en-US" sz="1200" dirty="0"/>
              <a:t> </a:t>
            </a:r>
            <a:r>
              <a:rPr kumimoji="1" lang="en-US" altLang="zh-CN" sz="1200" dirty="0"/>
              <a:t>the Aquatics.</a:t>
            </a:r>
          </a:p>
          <a:p>
            <a:pPr>
              <a:lnSpc>
                <a:spcPct val="90000"/>
              </a:lnSpc>
            </a:pPr>
            <a:r>
              <a:rPr kumimoji="1" lang="en-US" altLang="zh-CN" sz="1200" dirty="0"/>
              <a:t>We found two interest sports which are boxing and judo.</a:t>
            </a:r>
          </a:p>
          <a:p>
            <a:pPr>
              <a:lnSpc>
                <a:spcPct val="90000"/>
              </a:lnSpc>
            </a:pPr>
            <a:r>
              <a:rPr kumimoji="1" lang="en-US" altLang="zh-CN" sz="1200" dirty="0"/>
              <a:t>At first, we think they are wrong data, but after we checked them in the internet, we found the</a:t>
            </a:r>
            <a:r>
              <a:rPr kumimoji="1" lang="zh-CN" altLang="en-US" sz="1200" dirty="0"/>
              <a:t> </a:t>
            </a:r>
            <a:r>
              <a:rPr kumimoji="1" lang="en-US" altLang="zh-CN" sz="1200" dirty="0"/>
              <a:t>real</a:t>
            </a:r>
            <a:r>
              <a:rPr kumimoji="1" lang="zh-CN" altLang="en-US" sz="1200" dirty="0"/>
              <a:t> </a:t>
            </a:r>
            <a:r>
              <a:rPr kumimoji="1" lang="en-US" altLang="zh-CN" sz="1200" dirty="0"/>
              <a:t>reason:</a:t>
            </a:r>
          </a:p>
          <a:p>
            <a:pPr>
              <a:lnSpc>
                <a:spcPct val="90000"/>
              </a:lnSpc>
            </a:pPr>
            <a:r>
              <a:rPr kumimoji="1" lang="en" altLang="zh-CN" sz="1200" dirty="0"/>
              <a:t>There are two bronze medals because of the special competition system for boxing and judo. It‘s interesting</a:t>
            </a:r>
            <a:r>
              <a:rPr kumimoji="1" lang="en-US" altLang="zh-CN" sz="1200" dirty="0"/>
              <a:t>.</a:t>
            </a:r>
            <a:endParaRPr kumimoji="1" lang="zh-CN" altLang="en-US" sz="1200" dirty="0"/>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31266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kumimoji="1" lang="en-US" altLang="zh-CN" sz="1200" dirty="0"/>
              <a:t>We have generated a bar chart based on the data of medals which showing the number of medals produced for each year. </a:t>
            </a:r>
          </a:p>
          <a:p>
            <a:pPr>
              <a:lnSpc>
                <a:spcPct val="90000"/>
              </a:lnSpc>
            </a:pPr>
            <a:r>
              <a:rPr kumimoji="1" lang="en-US" altLang="zh-CN" sz="1200" dirty="0"/>
              <a:t>We could clearly see that the overall trend in the total number of Olympic medals is increasing year by year. </a:t>
            </a:r>
          </a:p>
          <a:p>
            <a:pPr>
              <a:lnSpc>
                <a:spcPct val="90000"/>
              </a:lnSpc>
            </a:pPr>
            <a:endParaRPr kumimoji="1" lang="en-US" altLang="zh-CN" sz="1200" dirty="0"/>
          </a:p>
          <a:p>
            <a:pPr>
              <a:lnSpc>
                <a:spcPct val="90000"/>
              </a:lnSpc>
            </a:pPr>
            <a:r>
              <a:rPr kumimoji="1" lang="en-US" altLang="zh-CN" sz="1200" dirty="0"/>
              <a:t>Why are the three medals different in the same year</a:t>
            </a:r>
            <a:r>
              <a:rPr kumimoji="1" lang="zh-CN" altLang="en-US" sz="1200" dirty="0"/>
              <a:t> </a:t>
            </a:r>
            <a:r>
              <a:rPr kumimoji="1" lang="en-US" altLang="zh-CN" sz="1200" dirty="0"/>
              <a:t>?</a:t>
            </a:r>
          </a:p>
          <a:p>
            <a:pPr>
              <a:lnSpc>
                <a:spcPct val="90000"/>
              </a:lnSpc>
            </a:pPr>
            <a:r>
              <a:rPr kumimoji="1" lang="en-US" altLang="zh-CN" sz="1200" dirty="0"/>
              <a:t>The reason is some sports will produce side-by-side first or side-by-side second and third. When two athletes are tied for first place, two gold medals and one bronze are produced.</a:t>
            </a:r>
          </a:p>
          <a:p>
            <a:pPr>
              <a:lnSpc>
                <a:spcPct val="90000"/>
              </a:lnSpc>
            </a:pPr>
            <a:endParaRPr kumimoji="1" lang="en-US" altLang="zh-CN" sz="1200" dirty="0"/>
          </a:p>
          <a:p>
            <a:pPr>
              <a:lnSpc>
                <a:spcPct val="90000"/>
              </a:lnSpc>
            </a:pPr>
            <a:endParaRPr kumimoji="1" lang="zh-CN" altLang="en-US" sz="1200" dirty="0"/>
          </a:p>
          <a:p>
            <a:pPr>
              <a:lnSpc>
                <a:spcPct val="90000"/>
              </a:lnSpc>
            </a:pPr>
            <a:endParaRPr kumimoji="1" lang="zh-CN" altLang="en-US" sz="1200" dirty="0"/>
          </a:p>
        </p:txBody>
      </p:sp>
      <p:sp>
        <p:nvSpPr>
          <p:cNvPr id="4" name="Slide Number Placeholder 3"/>
          <p:cNvSpPr>
            <a:spLocks noGrp="1"/>
          </p:cNvSpPr>
          <p:nvPr>
            <p:ph type="sldNum" sz="quarter" idx="5"/>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374116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kumimoji="1" lang="en-US" altLang="zh-CN" sz="1200"/>
              <a:t>More and more female athletes in the Olympics.</a:t>
            </a:r>
          </a:p>
          <a:p>
            <a:pPr>
              <a:lnSpc>
                <a:spcPct val="90000"/>
              </a:lnSpc>
            </a:pPr>
            <a:r>
              <a:rPr kumimoji="1" lang="en-US" altLang="zh-CN" sz="1200"/>
              <a:t>As this bar chart, the relationship between gender and medal.</a:t>
            </a:r>
          </a:p>
          <a:p>
            <a:pPr>
              <a:lnSpc>
                <a:spcPct val="90000"/>
              </a:lnSpc>
            </a:pPr>
            <a:endParaRPr kumimoji="1" lang="en-US" altLang="zh-CN" sz="1200"/>
          </a:p>
          <a:p>
            <a:pPr>
              <a:lnSpc>
                <a:spcPct val="90000"/>
              </a:lnSpc>
            </a:pPr>
            <a:r>
              <a:rPr kumimoji="1" lang="en-US" altLang="zh-CN" sz="1200"/>
              <a:t>We can see that in eighteen</a:t>
            </a:r>
            <a:r>
              <a:rPr kumimoji="1" lang="zh-CN" altLang="en-US" sz="1200"/>
              <a:t> </a:t>
            </a:r>
            <a:r>
              <a:rPr kumimoji="1" lang="en-US" altLang="zh-CN" sz="1200"/>
              <a:t>ninety-six, almost no female athletes in the Olympic. But with the progress of the times, more and more female athletes participated in the Olympic. For governments, they should pay more attention on female in the future.</a:t>
            </a:r>
          </a:p>
        </p:txBody>
      </p:sp>
      <p:sp>
        <p:nvSpPr>
          <p:cNvPr id="4" name="Slide Number Placeholder 3"/>
          <p:cNvSpPr>
            <a:spLocks noGrp="1"/>
          </p:cNvSpPr>
          <p:nvPr>
            <p:ph type="sldNum" sz="quarter" idx="5"/>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179747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EDF33987-6305-4E2A-BF18-EF013ECE927B}" type="datetimeFigureOut">
              <a:rPr lang="en-US"/>
              <a:t>10/21/2021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EDF33987-6305-4E2A-BF18-EF013ECE927B}" type="datetimeFigureOut">
              <a:rPr lang="en-US"/>
              <a:t>10/21/2021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EDF33987-6305-4E2A-BF18-EF013ECE927B}" type="datetimeFigureOut">
              <a:rPr lang="en-US"/>
              <a:t>10/21/2021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EDF33987-6305-4E2A-BF18-EF013ECE927B}" type="datetimeFigureOut">
              <a:rPr lang="en-US"/>
              <a:t>10/21/2021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DF33987-6305-4E2A-BF18-EF013ECE927B}" type="datetimeFigureOut">
              <a:rPr lang="en-US"/>
              <a:t>10/21/2021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EDF33987-6305-4E2A-BF18-EF013ECE927B}" type="datetimeFigureOut">
              <a:rPr lang="en-US"/>
              <a:t>10/21/2021</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EDF33987-6305-4E2A-BF18-EF013ECE927B}" type="datetimeFigureOut">
              <a:rPr lang="en-US"/>
              <a:t>10/21/2021</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endParaRPr/>
          </a:p>
        </p:txBody>
      </p:sp>
      <p:sp>
        <p:nvSpPr>
          <p:cNvPr id="2" name="Date Placeholder 1"/>
          <p:cNvSpPr>
            <a:spLocks noGrp="1"/>
          </p:cNvSpPr>
          <p:nvPr>
            <p:ph type="dt" sz="half" idx="10"/>
          </p:nvPr>
        </p:nvSpPr>
        <p:spPr/>
        <p:txBody>
          <a:bodyPr/>
          <a:lstStyle/>
          <a:p>
            <a:fld id="{EDF33987-6305-4E2A-BF18-EF013ECE927B}" type="datetimeFigureOut">
              <a:rPr lang="en-US"/>
              <a:t>10/21/2021</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DF33987-6305-4E2A-BF18-EF013ECE927B}" type="datetimeFigureOut">
              <a:rPr lang="en-US"/>
              <a:t>10/21/2021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DF33987-6305-4E2A-BF18-EF013ECE927B}" type="datetimeFigureOut">
              <a:rPr lang="en-US"/>
              <a:t>10/21/2021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10/21/2021</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microsoft.com/office/2007/relationships/media" Target="../media/media11.m4a"/><Relationship Id="rId2" Type="http://schemas.openxmlformats.org/officeDocument/2006/relationships/audio" Target="NULL" TargetMode="Externa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13.png"/><Relationship Id="rId2" Type="http://schemas.microsoft.com/office/2007/relationships/media" Target="../media/media13.m4a"/><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4.m4a"/><Relationship Id="rId7" Type="http://schemas.openxmlformats.org/officeDocument/2006/relationships/image" Target="../media/image22.png"/><Relationship Id="rId2" Type="http://schemas.openxmlformats.org/officeDocument/2006/relationships/audio" Target="NULL" TargetMode="Externa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diagramLayout" Target="../diagrams/layout2.xml"/><Relationship Id="rId12" Type="http://schemas.openxmlformats.org/officeDocument/2006/relationships/image" Target="../media/image26.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2.xml"/><Relationship Id="rId11" Type="http://schemas.openxmlformats.org/officeDocument/2006/relationships/image" Target="../media/image25.png"/><Relationship Id="rId5" Type="http://schemas.openxmlformats.org/officeDocument/2006/relationships/image" Target="../media/image24.jpeg"/><Relationship Id="rId10" Type="http://schemas.microsoft.com/office/2007/relationships/diagramDrawing" Target="../diagrams/drawing2.xml"/><Relationship Id="rId4" Type="http://schemas.openxmlformats.org/officeDocument/2006/relationships/notesSlide" Target="../notesSlides/notesSlide11.xml"/><Relationship Id="rId9" Type="http://schemas.openxmlformats.org/officeDocument/2006/relationships/diagramColors" Target="../diagrams/colors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diagramLayout" Target="../diagrams/layout1.xml"/><Relationship Id="rId12" Type="http://schemas.openxmlformats.org/officeDocument/2006/relationships/image" Target="../media/image7.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6.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6.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8000">
              <a:schemeClr val="bg1"/>
            </a:gs>
            <a:gs pos="28000">
              <a:schemeClr val="bg1"/>
            </a:gs>
            <a:gs pos="10000">
              <a:schemeClr val="bg1">
                <a:lumMod val="95000"/>
              </a:schemeClr>
            </a:gs>
            <a:gs pos="100000">
              <a:schemeClr val="bg1">
                <a:lumMod val="85000"/>
              </a:schemeClr>
            </a:gs>
          </a:gsLst>
          <a:path path="circle">
            <a:fillToRect l="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sz="2800"/>
              <a:t>GOING FOR GOLD:</a:t>
            </a:r>
            <a:br>
              <a:rPr lang="en-AU" sz="2800"/>
            </a:br>
            <a:r>
              <a:rPr lang="en-AU" sz="4000"/>
              <a:t>predicting Nations Olympic </a:t>
            </a:r>
            <a:br>
              <a:rPr lang="en-AU" sz="4000"/>
            </a:br>
            <a:r>
              <a:rPr lang="en-AU" sz="4000"/>
              <a:t>medal performance</a:t>
            </a:r>
            <a:endParaRPr lang="en-US"/>
          </a:p>
        </p:txBody>
      </p:sp>
      <p:sp>
        <p:nvSpPr>
          <p:cNvPr id="3" name="Subtitle 2"/>
          <p:cNvSpPr>
            <a:spLocks noGrp="1"/>
          </p:cNvSpPr>
          <p:nvPr>
            <p:ph type="subTitle" idx="1"/>
          </p:nvPr>
        </p:nvSpPr>
        <p:spPr/>
        <p:txBody>
          <a:bodyPr>
            <a:normAutofit fontScale="62500" lnSpcReduction="20000"/>
          </a:bodyPr>
          <a:lstStyle/>
          <a:p>
            <a:pPr>
              <a:lnSpc>
                <a:spcPct val="120000"/>
              </a:lnSpc>
            </a:pPr>
            <a:r>
              <a:rPr lang="en-US" b="1"/>
              <a:t>Group 9</a:t>
            </a:r>
          </a:p>
          <a:p>
            <a:pPr>
              <a:lnSpc>
                <a:spcPct val="120000"/>
              </a:lnSpc>
            </a:pPr>
            <a:r>
              <a:rPr lang="en-US" err="1"/>
              <a:t>Linyuan</a:t>
            </a:r>
            <a:r>
              <a:rPr lang="en-US"/>
              <a:t> Xing</a:t>
            </a:r>
          </a:p>
          <a:p>
            <a:pPr>
              <a:lnSpc>
                <a:spcPct val="120000"/>
              </a:lnSpc>
            </a:pPr>
            <a:r>
              <a:rPr lang="en-US" err="1"/>
              <a:t>Jingxin</a:t>
            </a:r>
            <a:r>
              <a:rPr lang="en-US"/>
              <a:t> </a:t>
            </a:r>
            <a:r>
              <a:rPr lang="en-US" err="1"/>
              <a:t>Nie</a:t>
            </a:r>
            <a:endParaRPr lang="en-US"/>
          </a:p>
          <a:p>
            <a:pPr>
              <a:lnSpc>
                <a:spcPct val="120000"/>
              </a:lnSpc>
            </a:pPr>
            <a:r>
              <a:rPr lang="en-US"/>
              <a:t>Mark Mendoza</a:t>
            </a:r>
          </a:p>
          <a:p>
            <a:pPr>
              <a:lnSpc>
                <a:spcPct val="120000"/>
              </a:lnSpc>
            </a:pPr>
            <a:r>
              <a:rPr lang="en-US"/>
              <a:t>Timothy Le Pers</a:t>
            </a:r>
          </a:p>
          <a:p>
            <a:endParaRPr lang="en-US"/>
          </a:p>
        </p:txBody>
      </p:sp>
      <p:pic>
        <p:nvPicPr>
          <p:cNvPr id="2052" name="Picture 4" descr="See the source image">
            <a:extLst>
              <a:ext uri="{FF2B5EF4-FFF2-40B4-BE49-F238E27FC236}">
                <a16:creationId xmlns:a16="http://schemas.microsoft.com/office/drawing/2014/main" id="{4FF5F48B-C690-4FA6-BEB2-B6D4A89E7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12" y="666068"/>
            <a:ext cx="3621773" cy="2173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C50A0E86-BB0D-408D-9C8E-914AFDB61B64}"/>
              </a:ext>
            </a:extLst>
          </p:cNvPr>
          <p:cNvPicPr>
            <a:picLocks noChangeAspect="1"/>
          </p:cNvPicPr>
          <p:nvPr>
            <a:audioFile r:link="rId1"/>
            <p:extLst>
              <p:ext uri="{DAA4B4D4-6D71-4841-9C94-3DE7FCFB9230}">
                <p14:media xmlns:p14="http://schemas.microsoft.com/office/powerpoint/2010/main" r:embed="rId2">
                  <p14:trim st="920"/>
                </p14:media>
              </p:ext>
            </p:extLst>
          </p:nvPr>
        </p:nvPicPr>
        <p:blipFill>
          <a:blip r:embed="rId6"/>
          <a:stretch>
            <a:fillRect/>
          </a:stretch>
        </p:blipFill>
        <p:spPr>
          <a:xfrm>
            <a:off x="11485563" y="6154738"/>
            <a:ext cx="487362" cy="487362"/>
          </a:xfrm>
          <a:prstGeom prst="rect">
            <a:avLst/>
          </a:prstGeom>
        </p:spPr>
      </p:pic>
    </p:spTree>
    <p:extLst>
      <p:ext uri="{BB962C8B-B14F-4D97-AF65-F5344CB8AC3E}">
        <p14:creationId xmlns:p14="http://schemas.microsoft.com/office/powerpoint/2010/main" val="1189088232"/>
      </p:ext>
    </p:extLst>
  </p:cSld>
  <p:clrMapOvr>
    <a:masterClrMapping/>
  </p:clrMapOvr>
  <mc:AlternateContent xmlns:mc="http://schemas.openxmlformats.org/markup-compatibility/2006">
    <mc:Choice xmlns:p14="http://schemas.microsoft.com/office/powerpoint/2010/main" Requires="p14">
      <p:transition spd="med" p14:dur="700" advTm="10203">
        <p:fade/>
      </p:transition>
    </mc:Choice>
    <mc:Fallback>
      <p:transition spd="med" advTm="102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4848"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301122-DC83-4103-81B2-D89A7CA6BFBC}"/>
              </a:ext>
            </a:extLst>
          </p:cNvPr>
          <p:cNvPicPr>
            <a:picLocks noChangeAspect="1"/>
          </p:cNvPicPr>
          <p:nvPr/>
        </p:nvPicPr>
        <p:blipFill rotWithShape="1">
          <a:blip r:embed="rId5"/>
          <a:srcRect l="17036" r="18772"/>
          <a:stretch/>
        </p:blipFill>
        <p:spPr>
          <a:xfrm>
            <a:off x="5734974" y="685800"/>
            <a:ext cx="6007615" cy="5708342"/>
          </a:xfrm>
          <a:prstGeom prst="rect">
            <a:avLst/>
          </a:prstGeom>
        </p:spPr>
      </p:pic>
      <p:sp>
        <p:nvSpPr>
          <p:cNvPr id="11" name="Title 1">
            <a:extLst>
              <a:ext uri="{FF2B5EF4-FFF2-40B4-BE49-F238E27FC236}">
                <a16:creationId xmlns:a16="http://schemas.microsoft.com/office/drawing/2014/main" id="{380C1EB5-F034-4A9A-AA9C-217D080986D5}"/>
              </a:ext>
            </a:extLst>
          </p:cNvPr>
          <p:cNvSpPr>
            <a:spLocks noGrp="1"/>
          </p:cNvSpPr>
          <p:nvPr>
            <p:ph type="title"/>
          </p:nvPr>
        </p:nvSpPr>
        <p:spPr>
          <a:xfrm>
            <a:off x="684213" y="685800"/>
            <a:ext cx="3886200" cy="3692912"/>
          </a:xfrm>
        </p:spPr>
        <p:txBody>
          <a:bodyPr anchor="b">
            <a:normAutofit/>
          </a:bodyPr>
          <a:lstStyle/>
          <a:p>
            <a:r>
              <a:rPr lang="en-AU"/>
              <a:t>Exploratory data Analysis</a:t>
            </a:r>
          </a:p>
        </p:txBody>
      </p:sp>
      <p:sp>
        <p:nvSpPr>
          <p:cNvPr id="12" name="Content Placeholder 2">
            <a:extLst>
              <a:ext uri="{FF2B5EF4-FFF2-40B4-BE49-F238E27FC236}">
                <a16:creationId xmlns:a16="http://schemas.microsoft.com/office/drawing/2014/main" id="{69BB78BF-DB61-4433-8EFD-F2D26B681E72}"/>
              </a:ext>
            </a:extLst>
          </p:cNvPr>
          <p:cNvSpPr>
            <a:spLocks noGrp="1"/>
          </p:cNvSpPr>
          <p:nvPr>
            <p:ph type="body" sz="half" idx="2"/>
          </p:nvPr>
        </p:nvSpPr>
        <p:spPr>
          <a:xfrm>
            <a:off x="684213" y="4467922"/>
            <a:ext cx="3886200" cy="1704278"/>
          </a:xfrm>
        </p:spPr>
        <p:txBody>
          <a:bodyPr anchor="t">
            <a:normAutofit/>
          </a:bodyPr>
          <a:lstStyle/>
          <a:p>
            <a:r>
              <a:rPr lang="en-AU" sz="1600"/>
              <a:t>The data allows us to explore:</a:t>
            </a:r>
          </a:p>
          <a:p>
            <a:pPr marL="171450" indent="-171450">
              <a:buFont typeface="Arial" panose="020B0604020202020204" pitchFamily="34" charset="0"/>
              <a:buChar char="•"/>
            </a:pPr>
            <a:r>
              <a:rPr lang="en-AU" sz="1400"/>
              <a:t>Sports with the most awarded medals</a:t>
            </a:r>
          </a:p>
          <a:p>
            <a:pPr marL="171450" indent="-171450">
              <a:buFont typeface="Arial" panose="020B0604020202020204" pitchFamily="34" charset="0"/>
              <a:buChar char="•"/>
            </a:pPr>
            <a:r>
              <a:rPr lang="en-AU" sz="1400"/>
              <a:t>Number of awarded medals each Olympic games (Summer and Winter)</a:t>
            </a:r>
          </a:p>
          <a:p>
            <a:pPr marL="171450" indent="-171450">
              <a:buFont typeface="Arial" panose="020B0604020202020204" pitchFamily="34" charset="0"/>
              <a:buChar char="•"/>
            </a:pPr>
            <a:r>
              <a:rPr lang="en-AU" sz="1400"/>
              <a:t>Gender of participating athletes</a:t>
            </a:r>
          </a:p>
          <a:p>
            <a:pPr marL="171450" indent="-171450">
              <a:buFont typeface="Arial" panose="020B0604020202020204" pitchFamily="34" charset="0"/>
              <a:buChar char="•"/>
            </a:pPr>
            <a:r>
              <a:rPr lang="en-AU" sz="1400"/>
              <a:t>Correlation between relevant data attributes</a:t>
            </a:r>
          </a:p>
        </p:txBody>
      </p:sp>
      <p:sp>
        <p:nvSpPr>
          <p:cNvPr id="6" name="Rectangle 5">
            <a:extLst>
              <a:ext uri="{FF2B5EF4-FFF2-40B4-BE49-F238E27FC236}">
                <a16:creationId xmlns:a16="http://schemas.microsoft.com/office/drawing/2014/main" id="{EC5742BF-8A16-4566-BCA3-CF1E64C3DBB8}"/>
              </a:ext>
            </a:extLst>
          </p:cNvPr>
          <p:cNvSpPr/>
          <p:nvPr/>
        </p:nvSpPr>
        <p:spPr>
          <a:xfrm>
            <a:off x="7714697" y="5273336"/>
            <a:ext cx="411526" cy="472853"/>
          </a:xfrm>
          <a:prstGeom prst="rect">
            <a:avLst/>
          </a:prstGeom>
          <a:solidFill>
            <a:srgbClr val="FFFF00">
              <a:alpha val="3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2400"/>
          </a:p>
        </p:txBody>
      </p:sp>
      <p:sp>
        <p:nvSpPr>
          <p:cNvPr id="13" name="Rectangle 12">
            <a:extLst>
              <a:ext uri="{FF2B5EF4-FFF2-40B4-BE49-F238E27FC236}">
                <a16:creationId xmlns:a16="http://schemas.microsoft.com/office/drawing/2014/main" id="{750A7631-0B6F-4883-8D8C-001C15333AB1}"/>
              </a:ext>
            </a:extLst>
          </p:cNvPr>
          <p:cNvSpPr/>
          <p:nvPr/>
        </p:nvSpPr>
        <p:spPr>
          <a:xfrm>
            <a:off x="8575829" y="5273336"/>
            <a:ext cx="411526" cy="472853"/>
          </a:xfrm>
          <a:prstGeom prst="rect">
            <a:avLst/>
          </a:prstGeom>
          <a:solidFill>
            <a:srgbClr val="FFFF00">
              <a:alpha val="31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2400"/>
          </a:p>
        </p:txBody>
      </p:sp>
      <p:pic>
        <p:nvPicPr>
          <p:cNvPr id="3" name="音频 2">
            <a:hlinkClick r:id="" action="ppaction://media"/>
            <a:extLst>
              <a:ext uri="{FF2B5EF4-FFF2-40B4-BE49-F238E27FC236}">
                <a16:creationId xmlns:a16="http://schemas.microsoft.com/office/drawing/2014/main" id="{1ABE8200-76BB-FF4A-9BAA-6FB2ED3FAE86}"/>
              </a:ext>
            </a:extLst>
          </p:cNvPr>
          <p:cNvPicPr>
            <a:picLocks noChangeAspect="1"/>
          </p:cNvPicPr>
          <p:nvPr>
            <a:audioFile r:link="rId1"/>
            <p:extLst>
              <p:ext uri="{DAA4B4D4-6D71-4841-9C94-3DE7FCFB9230}">
                <p14:media xmlns:p14="http://schemas.microsoft.com/office/powerpoint/2010/main" r:embed="rId2">
                  <p14:trim end="9839.3333"/>
                  <p14:fade out="1000"/>
                </p14:media>
              </p:ext>
            </p:extLst>
          </p:nvPr>
        </p:nvPicPr>
        <p:blipFill>
          <a:blip r:embed="rId6"/>
          <a:stretch>
            <a:fillRect/>
          </a:stretch>
        </p:blipFill>
        <p:spPr>
          <a:xfrm>
            <a:off x="11160125" y="5829300"/>
            <a:ext cx="812800" cy="812800"/>
          </a:xfrm>
          <a:prstGeom prst="rect">
            <a:avLst/>
          </a:prstGeom>
        </p:spPr>
      </p:pic>
      <p:sp>
        <p:nvSpPr>
          <p:cNvPr id="2" name="Rectangle 1">
            <a:extLst>
              <a:ext uri="{FF2B5EF4-FFF2-40B4-BE49-F238E27FC236}">
                <a16:creationId xmlns:a16="http://schemas.microsoft.com/office/drawing/2014/main" id="{344DB7A6-D6B9-4305-88A0-7A9A3347EABF}"/>
              </a:ext>
            </a:extLst>
          </p:cNvPr>
          <p:cNvSpPr/>
          <p:nvPr/>
        </p:nvSpPr>
        <p:spPr>
          <a:xfrm>
            <a:off x="7714697" y="685800"/>
            <a:ext cx="2512379" cy="42601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2400"/>
          </a:p>
        </p:txBody>
      </p:sp>
    </p:spTree>
    <p:extLst>
      <p:ext uri="{BB962C8B-B14F-4D97-AF65-F5344CB8AC3E}">
        <p14:creationId xmlns:p14="http://schemas.microsoft.com/office/powerpoint/2010/main" val="2078528479"/>
      </p:ext>
    </p:extLst>
  </p:cSld>
  <p:clrMapOvr>
    <a:masterClrMapping/>
  </p:clrMapOvr>
  <mc:AlternateContent xmlns:mc="http://schemas.openxmlformats.org/markup-compatibility/2006">
    <mc:Choice xmlns:p14="http://schemas.microsoft.com/office/powerpoint/2010/main" Requires="p14">
      <p:transition spd="med" p14:dur="700" advTm="40497">
        <p:fade/>
      </p:transition>
    </mc:Choice>
    <mc:Fallback>
      <p:transition spd="med" advTm="404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A91B4FB-99BE-4F54-850E-746D59D7DA57}"/>
              </a:ext>
            </a:extLst>
          </p:cNvPr>
          <p:cNvSpPr>
            <a:spLocks noGrp="1"/>
          </p:cNvSpPr>
          <p:nvPr>
            <p:ph sz="half" idx="2"/>
          </p:nvPr>
        </p:nvSpPr>
        <p:spPr>
          <a:xfrm>
            <a:off x="7100817" y="1854689"/>
            <a:ext cx="4708734" cy="4343400"/>
          </a:xfrm>
        </p:spPr>
        <p:txBody>
          <a:bodyPr anchor="ctr">
            <a:normAutofit/>
          </a:bodyPr>
          <a:lstStyle/>
          <a:p>
            <a:pPr marL="45720" indent="0">
              <a:buNone/>
            </a:pPr>
            <a:r>
              <a:rPr lang="en" altLang="zh-CN" sz="1800" b="1"/>
              <a:t>1. Further Data Processing:</a:t>
            </a:r>
          </a:p>
          <a:p>
            <a:pPr lvl="1"/>
            <a:r>
              <a:rPr lang="en" altLang="zh-CN" sz="1600"/>
              <a:t>Only GDP per capita and total population factors modelled.</a:t>
            </a:r>
          </a:p>
          <a:p>
            <a:pPr lvl="1"/>
            <a:r>
              <a:rPr lang="en" altLang="zh-CN" sz="1600"/>
              <a:t>Total medals assume each team member won a medal.</a:t>
            </a:r>
          </a:p>
          <a:p>
            <a:pPr lvl="1"/>
            <a:r>
              <a:rPr lang="en" altLang="zh-CN" sz="1600"/>
              <a:t>Data for 2012 </a:t>
            </a:r>
            <a:r>
              <a:rPr lang="en-AU" altLang="zh-CN" sz="1600"/>
              <a:t>London Olympics only.</a:t>
            </a:r>
            <a:endParaRPr lang="en" altLang="zh-CN" sz="1600"/>
          </a:p>
          <a:p>
            <a:pPr lvl="1"/>
            <a:r>
              <a:rPr lang="en" altLang="zh-CN" sz="1600"/>
              <a:t>Standardized the data to eliminate the influence of different unit variables</a:t>
            </a:r>
            <a:r>
              <a:rPr lang="en-US" altLang="zh-CN" sz="1600"/>
              <a:t>.</a:t>
            </a:r>
            <a:endParaRPr lang="zh-CN" altLang="en-US" sz="1800"/>
          </a:p>
          <a:p>
            <a:endParaRPr lang="en-AU" sz="2000"/>
          </a:p>
        </p:txBody>
      </p:sp>
      <p:sp>
        <p:nvSpPr>
          <p:cNvPr id="8" name="文本框 7"/>
          <p:cNvSpPr txBox="1"/>
          <p:nvPr/>
        </p:nvSpPr>
        <p:spPr>
          <a:xfrm>
            <a:off x="1312360" y="2224888"/>
            <a:ext cx="1090235" cy="341632"/>
          </a:xfrm>
          <a:prstGeom prst="rect">
            <a:avLst/>
          </a:prstGeom>
          <a:noFill/>
        </p:spPr>
        <p:txBody>
          <a:bodyPr wrap="none" rtlCol="0">
            <a:spAutoFit/>
          </a:bodyPr>
          <a:lstStyle/>
          <a:p>
            <a:pPr>
              <a:lnSpc>
                <a:spcPct val="90000"/>
              </a:lnSpc>
            </a:pPr>
            <a:r>
              <a:rPr lang="en-US" altLang="zh-CN"/>
              <a:t>Raw Data</a:t>
            </a:r>
          </a:p>
        </p:txBody>
      </p:sp>
      <p:sp>
        <p:nvSpPr>
          <p:cNvPr id="14" name="Title 1">
            <a:extLst>
              <a:ext uri="{FF2B5EF4-FFF2-40B4-BE49-F238E27FC236}">
                <a16:creationId xmlns:a16="http://schemas.microsoft.com/office/drawing/2014/main" id="{B82E14A8-4ED1-4922-9055-063633B49C3C}"/>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en-AU"/>
              <a:t>Making the data confess</a:t>
            </a:r>
          </a:p>
        </p:txBody>
      </p:sp>
      <p:graphicFrame>
        <p:nvGraphicFramePr>
          <p:cNvPr id="9" name="Table 11">
            <a:extLst>
              <a:ext uri="{FF2B5EF4-FFF2-40B4-BE49-F238E27FC236}">
                <a16:creationId xmlns:a16="http://schemas.microsoft.com/office/drawing/2014/main" id="{6F930936-E23E-4990-B8D4-A2069424B965}"/>
              </a:ext>
            </a:extLst>
          </p:cNvPr>
          <p:cNvGraphicFramePr>
            <a:graphicFrameLocks noGrp="1"/>
          </p:cNvGraphicFramePr>
          <p:nvPr/>
        </p:nvGraphicFramePr>
        <p:xfrm>
          <a:off x="476986" y="2635043"/>
          <a:ext cx="2736786" cy="2280920"/>
        </p:xfrm>
        <a:graphic>
          <a:graphicData uri="http://schemas.openxmlformats.org/drawingml/2006/table">
            <a:tbl>
              <a:tblPr firstRow="1" bandRow="1">
                <a:tableStyleId>{93296810-A885-4BE3-A3E7-6D5BEEA58F35}</a:tableStyleId>
              </a:tblPr>
              <a:tblGrid>
                <a:gridCol w="912262">
                  <a:extLst>
                    <a:ext uri="{9D8B030D-6E8A-4147-A177-3AD203B41FA5}">
                      <a16:colId xmlns:a16="http://schemas.microsoft.com/office/drawing/2014/main" val="13298852"/>
                    </a:ext>
                  </a:extLst>
                </a:gridCol>
                <a:gridCol w="912262">
                  <a:extLst>
                    <a:ext uri="{9D8B030D-6E8A-4147-A177-3AD203B41FA5}">
                      <a16:colId xmlns:a16="http://schemas.microsoft.com/office/drawing/2014/main" val="1559411801"/>
                    </a:ext>
                  </a:extLst>
                </a:gridCol>
                <a:gridCol w="912262">
                  <a:extLst>
                    <a:ext uri="{9D8B030D-6E8A-4147-A177-3AD203B41FA5}">
                      <a16:colId xmlns:a16="http://schemas.microsoft.com/office/drawing/2014/main" val="793474758"/>
                    </a:ext>
                  </a:extLst>
                </a:gridCol>
              </a:tblGrid>
              <a:tr h="370840">
                <a:tc>
                  <a:txBody>
                    <a:bodyPr/>
                    <a:lstStyle/>
                    <a:p>
                      <a:pPr algn="ctr"/>
                      <a:r>
                        <a:rPr lang="en-AU" sz="1100"/>
                        <a:t>GDP (US$ per capita)</a:t>
                      </a:r>
                    </a:p>
                  </a:txBody>
                  <a:tcPr/>
                </a:tc>
                <a:tc>
                  <a:txBody>
                    <a:bodyPr/>
                    <a:lstStyle/>
                    <a:p>
                      <a:pPr algn="ctr"/>
                      <a:r>
                        <a:rPr lang="en-AU" sz="1100"/>
                        <a:t>Total Population</a:t>
                      </a:r>
                    </a:p>
                  </a:txBody>
                  <a:tcPr/>
                </a:tc>
                <a:tc>
                  <a:txBody>
                    <a:bodyPr/>
                    <a:lstStyle/>
                    <a:p>
                      <a:pPr algn="ctr"/>
                      <a:r>
                        <a:rPr lang="en-AU" sz="1100"/>
                        <a:t>Total Medals</a:t>
                      </a:r>
                    </a:p>
                  </a:txBody>
                  <a:tcPr/>
                </a:tc>
                <a:extLst>
                  <a:ext uri="{0D108BD9-81ED-4DB2-BD59-A6C34878D82A}">
                    <a16:rowId xmlns:a16="http://schemas.microsoft.com/office/drawing/2014/main" val="3856611121"/>
                  </a:ext>
                </a:extLst>
              </a:tr>
              <a:tr h="370840">
                <a:tc>
                  <a:txBody>
                    <a:bodyPr/>
                    <a:lstStyle/>
                    <a:p>
                      <a:pPr algn="r"/>
                      <a:r>
                        <a:rPr lang="en-AU" sz="1100"/>
                        <a:t>641.87</a:t>
                      </a:r>
                    </a:p>
                  </a:txBody>
                  <a:tcPr/>
                </a:tc>
                <a:tc>
                  <a:txBody>
                    <a:bodyPr/>
                    <a:lstStyle/>
                    <a:p>
                      <a:pPr algn="r"/>
                      <a:r>
                        <a:rPr lang="en-AU" sz="1100"/>
                        <a:t>31,161,376</a:t>
                      </a:r>
                    </a:p>
                  </a:txBody>
                  <a:tcPr/>
                </a:tc>
                <a:tc>
                  <a:txBody>
                    <a:bodyPr/>
                    <a:lstStyle/>
                    <a:p>
                      <a:pPr algn="r"/>
                      <a:r>
                        <a:rPr lang="en-AU" sz="1100"/>
                        <a:t>1</a:t>
                      </a:r>
                    </a:p>
                  </a:txBody>
                  <a:tcPr/>
                </a:tc>
                <a:extLst>
                  <a:ext uri="{0D108BD9-81ED-4DB2-BD59-A6C34878D82A}">
                    <a16:rowId xmlns:a16="http://schemas.microsoft.com/office/drawing/2014/main" val="3285441543"/>
                  </a:ext>
                </a:extLst>
              </a:tr>
              <a:tr h="370840">
                <a:tc>
                  <a:txBody>
                    <a:bodyPr/>
                    <a:lstStyle/>
                    <a:p>
                      <a:pPr algn="r"/>
                      <a:r>
                        <a:rPr lang="en-AU" sz="1100"/>
                        <a:t>13,082.66</a:t>
                      </a:r>
                    </a:p>
                  </a:txBody>
                  <a:tcPr/>
                </a:tc>
                <a:tc>
                  <a:txBody>
                    <a:bodyPr/>
                    <a:lstStyle/>
                    <a:p>
                      <a:pPr algn="r"/>
                      <a:r>
                        <a:rPr lang="en-AU" sz="1100"/>
                        <a:t>41,733,271</a:t>
                      </a:r>
                    </a:p>
                  </a:txBody>
                  <a:tcPr/>
                </a:tc>
                <a:tc>
                  <a:txBody>
                    <a:bodyPr/>
                    <a:lstStyle/>
                    <a:p>
                      <a:pPr algn="r"/>
                      <a:r>
                        <a:rPr lang="en-AU" sz="1100"/>
                        <a:t>20</a:t>
                      </a:r>
                    </a:p>
                  </a:txBody>
                  <a:tcPr/>
                </a:tc>
                <a:extLst>
                  <a:ext uri="{0D108BD9-81ED-4DB2-BD59-A6C34878D82A}">
                    <a16:rowId xmlns:a16="http://schemas.microsoft.com/office/drawing/2014/main" val="2555553859"/>
                  </a:ext>
                </a:extLst>
              </a:tr>
              <a:tr h="370840">
                <a:tc>
                  <a:txBody>
                    <a:bodyPr/>
                    <a:lstStyle/>
                    <a:p>
                      <a:pPr algn="r"/>
                      <a:r>
                        <a:rPr lang="en-AU" sz="1100"/>
                        <a:t>3,681.86</a:t>
                      </a:r>
                    </a:p>
                  </a:txBody>
                  <a:tcPr/>
                </a:tc>
                <a:tc>
                  <a:txBody>
                    <a:bodyPr/>
                    <a:lstStyle/>
                    <a:p>
                      <a:pPr algn="r"/>
                      <a:r>
                        <a:rPr lang="en-AU" sz="1100"/>
                        <a:t>2,884,229</a:t>
                      </a:r>
                    </a:p>
                  </a:txBody>
                  <a:tcPr/>
                </a:tc>
                <a:tc>
                  <a:txBody>
                    <a:bodyPr/>
                    <a:lstStyle/>
                    <a:p>
                      <a:pPr algn="r"/>
                      <a:r>
                        <a:rPr lang="en-AU" sz="1100"/>
                        <a:t>2</a:t>
                      </a:r>
                    </a:p>
                  </a:txBody>
                  <a:tcPr/>
                </a:tc>
                <a:extLst>
                  <a:ext uri="{0D108BD9-81ED-4DB2-BD59-A6C34878D82A}">
                    <a16:rowId xmlns:a16="http://schemas.microsoft.com/office/drawing/2014/main" val="419028017"/>
                  </a:ext>
                </a:extLst>
              </a:tr>
              <a:tr h="370840">
                <a:tc>
                  <a:txBody>
                    <a:bodyPr/>
                    <a:lstStyle/>
                    <a:p>
                      <a:pPr algn="r"/>
                      <a:r>
                        <a:rPr lang="en-AU" sz="1100"/>
                        <a:t>68,012.15</a:t>
                      </a:r>
                    </a:p>
                  </a:txBody>
                  <a:tcPr/>
                </a:tc>
                <a:tc>
                  <a:txBody>
                    <a:bodyPr/>
                    <a:lstStyle/>
                    <a:p>
                      <a:pPr algn="r"/>
                      <a:r>
                        <a:rPr lang="en-AU" sz="1100"/>
                        <a:t>22,733,465</a:t>
                      </a:r>
                    </a:p>
                  </a:txBody>
                  <a:tcPr/>
                </a:tc>
                <a:tc>
                  <a:txBody>
                    <a:bodyPr/>
                    <a:lstStyle/>
                    <a:p>
                      <a:pPr algn="r"/>
                      <a:r>
                        <a:rPr lang="en-AU" sz="1100"/>
                        <a:t>114</a:t>
                      </a:r>
                    </a:p>
                  </a:txBody>
                  <a:tcPr/>
                </a:tc>
                <a:extLst>
                  <a:ext uri="{0D108BD9-81ED-4DB2-BD59-A6C34878D82A}">
                    <a16:rowId xmlns:a16="http://schemas.microsoft.com/office/drawing/2014/main" val="3553497506"/>
                  </a:ext>
                </a:extLst>
              </a:tr>
              <a:tr h="370840">
                <a:tc>
                  <a:txBody>
                    <a:bodyPr/>
                    <a:lstStyle/>
                    <a:p>
                      <a:pPr algn="r"/>
                      <a:r>
                        <a:rPr lang="en-AU" sz="1100"/>
                        <a:t>…</a:t>
                      </a:r>
                    </a:p>
                  </a:txBody>
                  <a:tcPr/>
                </a:tc>
                <a:tc>
                  <a:txBody>
                    <a:bodyPr/>
                    <a:lstStyle/>
                    <a:p>
                      <a:pPr algn="r"/>
                      <a:r>
                        <a:rPr lang="en-AU" sz="1100"/>
                        <a:t>…</a:t>
                      </a:r>
                    </a:p>
                  </a:txBody>
                  <a:tcPr/>
                </a:tc>
                <a:tc>
                  <a:txBody>
                    <a:bodyPr/>
                    <a:lstStyle/>
                    <a:p>
                      <a:pPr algn="r"/>
                      <a:r>
                        <a:rPr lang="en-AU" sz="1100"/>
                        <a:t>…</a:t>
                      </a:r>
                    </a:p>
                  </a:txBody>
                  <a:tcPr/>
                </a:tc>
                <a:extLst>
                  <a:ext uri="{0D108BD9-81ED-4DB2-BD59-A6C34878D82A}">
                    <a16:rowId xmlns:a16="http://schemas.microsoft.com/office/drawing/2014/main" val="3778629236"/>
                  </a:ext>
                </a:extLst>
              </a:tr>
            </a:tbl>
          </a:graphicData>
        </a:graphic>
      </p:graphicFrame>
      <p:graphicFrame>
        <p:nvGraphicFramePr>
          <p:cNvPr id="12" name="Table 11">
            <a:extLst>
              <a:ext uri="{FF2B5EF4-FFF2-40B4-BE49-F238E27FC236}">
                <a16:creationId xmlns:a16="http://schemas.microsoft.com/office/drawing/2014/main" id="{7BB9F070-2DB9-45A9-9D80-B296A3395359}"/>
              </a:ext>
            </a:extLst>
          </p:cNvPr>
          <p:cNvGraphicFramePr>
            <a:graphicFrameLocks noGrp="1"/>
          </p:cNvGraphicFramePr>
          <p:nvPr/>
        </p:nvGraphicFramePr>
        <p:xfrm>
          <a:off x="4137157" y="2634299"/>
          <a:ext cx="2736786" cy="2280920"/>
        </p:xfrm>
        <a:graphic>
          <a:graphicData uri="http://schemas.openxmlformats.org/drawingml/2006/table">
            <a:tbl>
              <a:tblPr firstRow="1" bandRow="1">
                <a:tableStyleId>{93296810-A885-4BE3-A3E7-6D5BEEA58F35}</a:tableStyleId>
              </a:tblPr>
              <a:tblGrid>
                <a:gridCol w="912262">
                  <a:extLst>
                    <a:ext uri="{9D8B030D-6E8A-4147-A177-3AD203B41FA5}">
                      <a16:colId xmlns:a16="http://schemas.microsoft.com/office/drawing/2014/main" val="3708112763"/>
                    </a:ext>
                  </a:extLst>
                </a:gridCol>
                <a:gridCol w="912262">
                  <a:extLst>
                    <a:ext uri="{9D8B030D-6E8A-4147-A177-3AD203B41FA5}">
                      <a16:colId xmlns:a16="http://schemas.microsoft.com/office/drawing/2014/main" val="3117380268"/>
                    </a:ext>
                  </a:extLst>
                </a:gridCol>
                <a:gridCol w="912262">
                  <a:extLst>
                    <a:ext uri="{9D8B030D-6E8A-4147-A177-3AD203B41FA5}">
                      <a16:colId xmlns:a16="http://schemas.microsoft.com/office/drawing/2014/main" val="747923373"/>
                    </a:ext>
                  </a:extLst>
                </a:gridCol>
              </a:tblGrid>
              <a:tr h="370840">
                <a:tc>
                  <a:txBody>
                    <a:bodyPr/>
                    <a:lstStyle/>
                    <a:p>
                      <a:pPr algn="ctr"/>
                      <a:r>
                        <a:rPr lang="en-AU" sz="1100"/>
                        <a:t>GDP (US$ per capita)</a:t>
                      </a:r>
                    </a:p>
                  </a:txBody>
                  <a:tcPr/>
                </a:tc>
                <a:tc>
                  <a:txBody>
                    <a:bodyPr/>
                    <a:lstStyle/>
                    <a:p>
                      <a:pPr algn="ctr"/>
                      <a:r>
                        <a:rPr lang="en-AU" sz="1100"/>
                        <a:t>Total Population</a:t>
                      </a:r>
                    </a:p>
                  </a:txBody>
                  <a:tcPr/>
                </a:tc>
                <a:tc>
                  <a:txBody>
                    <a:bodyPr/>
                    <a:lstStyle/>
                    <a:p>
                      <a:pPr algn="ctr"/>
                      <a:r>
                        <a:rPr lang="en-AU" sz="1100"/>
                        <a:t>Total Medals</a:t>
                      </a:r>
                    </a:p>
                  </a:txBody>
                  <a:tcPr/>
                </a:tc>
                <a:extLst>
                  <a:ext uri="{0D108BD9-81ED-4DB2-BD59-A6C34878D82A}">
                    <a16:rowId xmlns:a16="http://schemas.microsoft.com/office/drawing/2014/main" val="3237860589"/>
                  </a:ext>
                </a:extLst>
              </a:tr>
              <a:tr h="370840">
                <a:tc>
                  <a:txBody>
                    <a:bodyPr/>
                    <a:lstStyle/>
                    <a:p>
                      <a:pPr algn="r"/>
                      <a:r>
                        <a:rPr lang="en-AU" sz="1100"/>
                        <a:t>-0.926</a:t>
                      </a:r>
                    </a:p>
                  </a:txBody>
                  <a:tcPr/>
                </a:tc>
                <a:tc>
                  <a:txBody>
                    <a:bodyPr/>
                    <a:lstStyle/>
                    <a:p>
                      <a:pPr algn="r"/>
                      <a:r>
                        <a:rPr lang="en-AU" sz="1100"/>
                        <a:t>-0.205</a:t>
                      </a:r>
                    </a:p>
                  </a:txBody>
                  <a:tcPr/>
                </a:tc>
                <a:tc>
                  <a:txBody>
                    <a:bodyPr/>
                    <a:lstStyle/>
                    <a:p>
                      <a:pPr algn="r"/>
                      <a:r>
                        <a:rPr lang="en-AU" sz="1100"/>
                        <a:t>-0.592</a:t>
                      </a:r>
                    </a:p>
                  </a:txBody>
                  <a:tcPr/>
                </a:tc>
                <a:extLst>
                  <a:ext uri="{0D108BD9-81ED-4DB2-BD59-A6C34878D82A}">
                    <a16:rowId xmlns:a16="http://schemas.microsoft.com/office/drawing/2014/main" val="307102152"/>
                  </a:ext>
                </a:extLst>
              </a:tr>
              <a:tr h="370840">
                <a:tc>
                  <a:txBody>
                    <a:bodyPr/>
                    <a:lstStyle/>
                    <a:p>
                      <a:pPr algn="r"/>
                      <a:r>
                        <a:rPr lang="en-AU" sz="1100"/>
                        <a:t>-0.380</a:t>
                      </a:r>
                    </a:p>
                  </a:txBody>
                  <a:tcPr/>
                </a:tc>
                <a:tc>
                  <a:txBody>
                    <a:bodyPr/>
                    <a:lstStyle/>
                    <a:p>
                      <a:pPr algn="r"/>
                      <a:r>
                        <a:rPr lang="en-AU" sz="1100"/>
                        <a:t>-0.160</a:t>
                      </a:r>
                    </a:p>
                  </a:txBody>
                  <a:tcPr/>
                </a:tc>
                <a:tc>
                  <a:txBody>
                    <a:bodyPr/>
                    <a:lstStyle/>
                    <a:p>
                      <a:pPr algn="r"/>
                      <a:r>
                        <a:rPr lang="en-AU" sz="1100"/>
                        <a:t>-0.169</a:t>
                      </a:r>
                    </a:p>
                  </a:txBody>
                  <a:tcPr/>
                </a:tc>
                <a:extLst>
                  <a:ext uri="{0D108BD9-81ED-4DB2-BD59-A6C34878D82A}">
                    <a16:rowId xmlns:a16="http://schemas.microsoft.com/office/drawing/2014/main" val="2244987449"/>
                  </a:ext>
                </a:extLst>
              </a:tr>
              <a:tr h="370840">
                <a:tc>
                  <a:txBody>
                    <a:bodyPr/>
                    <a:lstStyle/>
                    <a:p>
                      <a:pPr algn="r"/>
                      <a:r>
                        <a:rPr lang="en-AU" sz="1100"/>
                        <a:t>-0.793</a:t>
                      </a:r>
                    </a:p>
                  </a:txBody>
                  <a:tcPr/>
                </a:tc>
                <a:tc>
                  <a:txBody>
                    <a:bodyPr/>
                    <a:lstStyle/>
                    <a:p>
                      <a:pPr algn="r"/>
                      <a:r>
                        <a:rPr lang="en-AU" sz="1100"/>
                        <a:t>-0.325</a:t>
                      </a:r>
                    </a:p>
                  </a:txBody>
                  <a:tcPr/>
                </a:tc>
                <a:tc>
                  <a:txBody>
                    <a:bodyPr/>
                    <a:lstStyle/>
                    <a:p>
                      <a:pPr algn="r"/>
                      <a:r>
                        <a:rPr lang="en-AU" sz="1100"/>
                        <a:t>-0.570</a:t>
                      </a:r>
                    </a:p>
                  </a:txBody>
                  <a:tcPr/>
                </a:tc>
                <a:extLst>
                  <a:ext uri="{0D108BD9-81ED-4DB2-BD59-A6C34878D82A}">
                    <a16:rowId xmlns:a16="http://schemas.microsoft.com/office/drawing/2014/main" val="2701331935"/>
                  </a:ext>
                </a:extLst>
              </a:tr>
              <a:tr h="370840">
                <a:tc>
                  <a:txBody>
                    <a:bodyPr/>
                    <a:lstStyle/>
                    <a:p>
                      <a:pPr algn="r"/>
                      <a:r>
                        <a:rPr lang="en-AU" sz="1100"/>
                        <a:t>2.029</a:t>
                      </a:r>
                    </a:p>
                  </a:txBody>
                  <a:tcPr/>
                </a:tc>
                <a:tc>
                  <a:txBody>
                    <a:bodyPr/>
                    <a:lstStyle/>
                    <a:p>
                      <a:pPr algn="r"/>
                      <a:r>
                        <a:rPr lang="en-AU" sz="1100"/>
                        <a:t>-0.241</a:t>
                      </a:r>
                    </a:p>
                  </a:txBody>
                  <a:tcPr/>
                </a:tc>
                <a:tc>
                  <a:txBody>
                    <a:bodyPr/>
                    <a:lstStyle/>
                    <a:p>
                      <a:pPr algn="r"/>
                      <a:r>
                        <a:rPr lang="en-AU" sz="1100"/>
                        <a:t>1.9212</a:t>
                      </a:r>
                    </a:p>
                  </a:txBody>
                  <a:tcPr/>
                </a:tc>
                <a:extLst>
                  <a:ext uri="{0D108BD9-81ED-4DB2-BD59-A6C34878D82A}">
                    <a16:rowId xmlns:a16="http://schemas.microsoft.com/office/drawing/2014/main" val="829616138"/>
                  </a:ext>
                </a:extLst>
              </a:tr>
              <a:tr h="370840">
                <a:tc>
                  <a:txBody>
                    <a:bodyPr/>
                    <a:lstStyle/>
                    <a:p>
                      <a:pPr algn="r"/>
                      <a:r>
                        <a:rPr lang="en-AU" sz="1100"/>
                        <a:t>…</a:t>
                      </a:r>
                    </a:p>
                  </a:txBody>
                  <a:tcPr/>
                </a:tc>
                <a:tc>
                  <a:txBody>
                    <a:bodyPr/>
                    <a:lstStyle/>
                    <a:p>
                      <a:pPr algn="r"/>
                      <a:r>
                        <a:rPr lang="en-AU" sz="1100"/>
                        <a:t>…</a:t>
                      </a:r>
                    </a:p>
                  </a:txBody>
                  <a:tcPr/>
                </a:tc>
                <a:tc>
                  <a:txBody>
                    <a:bodyPr/>
                    <a:lstStyle/>
                    <a:p>
                      <a:pPr algn="r"/>
                      <a:r>
                        <a:rPr lang="en-AU" sz="1100"/>
                        <a:t>…</a:t>
                      </a:r>
                    </a:p>
                  </a:txBody>
                  <a:tcPr/>
                </a:tc>
                <a:extLst>
                  <a:ext uri="{0D108BD9-81ED-4DB2-BD59-A6C34878D82A}">
                    <a16:rowId xmlns:a16="http://schemas.microsoft.com/office/drawing/2014/main" val="1635739780"/>
                  </a:ext>
                </a:extLst>
              </a:tr>
            </a:tbl>
          </a:graphicData>
        </a:graphic>
      </p:graphicFrame>
      <p:sp>
        <p:nvSpPr>
          <p:cNvPr id="18" name="文本框 7">
            <a:extLst>
              <a:ext uri="{FF2B5EF4-FFF2-40B4-BE49-F238E27FC236}">
                <a16:creationId xmlns:a16="http://schemas.microsoft.com/office/drawing/2014/main" id="{09EA62F1-79E1-4934-9F49-D4106D96E5B0}"/>
              </a:ext>
            </a:extLst>
          </p:cNvPr>
          <p:cNvSpPr txBox="1"/>
          <p:nvPr/>
        </p:nvSpPr>
        <p:spPr>
          <a:xfrm>
            <a:off x="4932961" y="2224888"/>
            <a:ext cx="1277914" cy="341632"/>
          </a:xfrm>
          <a:prstGeom prst="rect">
            <a:avLst/>
          </a:prstGeom>
          <a:noFill/>
        </p:spPr>
        <p:txBody>
          <a:bodyPr wrap="none" rtlCol="0">
            <a:spAutoFit/>
          </a:bodyPr>
          <a:lstStyle/>
          <a:p>
            <a:pPr>
              <a:lnSpc>
                <a:spcPct val="90000"/>
              </a:lnSpc>
            </a:pPr>
            <a:r>
              <a:rPr lang="en-US" altLang="zh-CN"/>
              <a:t>Scaled Data</a:t>
            </a:r>
          </a:p>
        </p:txBody>
      </p:sp>
      <p:sp>
        <p:nvSpPr>
          <p:cNvPr id="19" name="Arrow: Right 18">
            <a:extLst>
              <a:ext uri="{FF2B5EF4-FFF2-40B4-BE49-F238E27FC236}">
                <a16:creationId xmlns:a16="http://schemas.microsoft.com/office/drawing/2014/main" id="{32248A5A-B735-43AB-92BF-E96A72072AD2}"/>
              </a:ext>
            </a:extLst>
          </p:cNvPr>
          <p:cNvSpPr/>
          <p:nvPr/>
        </p:nvSpPr>
        <p:spPr>
          <a:xfrm>
            <a:off x="3369103" y="3662405"/>
            <a:ext cx="612723" cy="363984"/>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2400"/>
          </a:p>
        </p:txBody>
      </p:sp>
      <p:pic>
        <p:nvPicPr>
          <p:cNvPr id="10" name="音频 2">
            <a:hlinkClick r:id="" action="ppaction://media"/>
            <a:extLst>
              <a:ext uri="{FF2B5EF4-FFF2-40B4-BE49-F238E27FC236}">
                <a16:creationId xmlns:a16="http://schemas.microsoft.com/office/drawing/2014/main" id="{BBF132ED-44C7-4E65-BE32-22AC7AF0DAC1}"/>
              </a:ext>
            </a:extLst>
          </p:cNvPr>
          <p:cNvPicPr>
            <a:picLocks noChangeAspect="1"/>
          </p:cNvPicPr>
          <p:nvPr>
            <a:audioFile r:link="rId2"/>
            <p:extLst>
              <p:ext uri="{DAA4B4D4-6D71-4841-9C94-3DE7FCFB9230}">
                <p14:media xmlns:p14="http://schemas.microsoft.com/office/powerpoint/2010/main" r:embed="rId3">
                  <p14:trim end="751"/>
                  <p14:fade out="500"/>
                </p14:media>
              </p:ext>
            </p:extLst>
          </p:nvPr>
        </p:nvPicPr>
        <p:blipFill>
          <a:blip r:embed="rId5"/>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3348618325"/>
      </p:ext>
    </p:extLst>
  </p:cSld>
  <p:clrMapOvr>
    <a:masterClrMapping/>
  </p:clrMapOvr>
  <mc:AlternateContent xmlns:mc="http://schemas.openxmlformats.org/markup-compatibility/2006">
    <mc:Choice xmlns:p14="http://schemas.microsoft.com/office/powerpoint/2010/main" Requires="p14">
      <p:transition spd="med" p14:dur="700" advTm="43000">
        <p:fade/>
      </p:transition>
    </mc:Choice>
    <mc:Fallback>
      <p:transition spd="med" advTm="4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8333"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880D5F3-685D-2245-A4F6-20228C1DB66B}"/>
              </a:ext>
            </a:extLst>
          </p:cNvPr>
          <p:cNvPicPr>
            <a:picLocks noChangeAspect="1"/>
          </p:cNvPicPr>
          <p:nvPr/>
        </p:nvPicPr>
        <p:blipFill>
          <a:blip r:embed="rId5"/>
          <a:stretch>
            <a:fillRect/>
          </a:stretch>
        </p:blipFill>
        <p:spPr>
          <a:xfrm>
            <a:off x="5537004" y="873062"/>
            <a:ext cx="6400910" cy="4934321"/>
          </a:xfrm>
          <a:prstGeom prst="rect">
            <a:avLst/>
          </a:prstGeom>
        </p:spPr>
      </p:pic>
      <p:sp>
        <p:nvSpPr>
          <p:cNvPr id="14" name="文本框 13">
            <a:extLst>
              <a:ext uri="{FF2B5EF4-FFF2-40B4-BE49-F238E27FC236}">
                <a16:creationId xmlns:a16="http://schemas.microsoft.com/office/drawing/2014/main" id="{5B855148-8021-3D49-847C-4892EA5ACC75}"/>
              </a:ext>
            </a:extLst>
          </p:cNvPr>
          <p:cNvSpPr txBox="1"/>
          <p:nvPr/>
        </p:nvSpPr>
        <p:spPr>
          <a:xfrm>
            <a:off x="5690503" y="5708134"/>
            <a:ext cx="6093912" cy="369332"/>
          </a:xfrm>
          <a:prstGeom prst="rect">
            <a:avLst/>
          </a:prstGeom>
          <a:noFill/>
        </p:spPr>
        <p:txBody>
          <a:bodyPr wrap="square">
            <a:spAutoFit/>
          </a:bodyPr>
          <a:lstStyle/>
          <a:p>
            <a:pPr algn="ctr"/>
            <a:r>
              <a:rPr lang="zh-CN" altLang="en-US"/>
              <a:t>Correlation scatter plot and correlation coefficient</a:t>
            </a:r>
          </a:p>
        </p:txBody>
      </p:sp>
      <p:sp>
        <p:nvSpPr>
          <p:cNvPr id="15" name="Content Placeholder 5">
            <a:extLst>
              <a:ext uri="{FF2B5EF4-FFF2-40B4-BE49-F238E27FC236}">
                <a16:creationId xmlns:a16="http://schemas.microsoft.com/office/drawing/2014/main" id="{4D5804BB-F3BE-4F84-9D8D-0B031C3F3CD2}"/>
              </a:ext>
            </a:extLst>
          </p:cNvPr>
          <p:cNvSpPr txBox="1">
            <a:spLocks/>
          </p:cNvSpPr>
          <p:nvPr/>
        </p:nvSpPr>
        <p:spPr>
          <a:xfrm>
            <a:off x="324511" y="1463983"/>
            <a:ext cx="4708734" cy="43434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900" kern="1200" baseline="0">
                <a:solidFill>
                  <a:schemeClr val="tx1"/>
                </a:solidFill>
                <a:latin typeface="+mn-lt"/>
                <a:ea typeface="+mn-ea"/>
                <a:cs typeface="+mn-cs"/>
              </a:defRPr>
            </a:lvl9pPr>
          </a:lstStyle>
          <a:p>
            <a:pPr marL="45720"/>
            <a:r>
              <a:rPr lang="en" altLang="zh-CN" sz="2000" b="1"/>
              <a:t>2. Linear Correlation:</a:t>
            </a:r>
          </a:p>
          <a:p>
            <a:pPr marL="742950" lvl="1" indent="-285750">
              <a:buFont typeface="Arial" panose="020B0604020202020204" pitchFamily="34" charset="0"/>
              <a:buChar char="•"/>
            </a:pPr>
            <a:r>
              <a:rPr lang="en-GB" altLang="zh-CN" sz="1800"/>
              <a:t>When GDP per capita and total population increase, total medals also increases. </a:t>
            </a:r>
          </a:p>
          <a:p>
            <a:pPr marL="742950" lvl="1" indent="-285750">
              <a:buFont typeface="Arial" panose="020B0604020202020204" pitchFamily="34" charset="0"/>
              <a:buChar char="•"/>
            </a:pPr>
            <a:r>
              <a:rPr lang="en-GB" altLang="zh-CN" sz="1800"/>
              <a:t>Slight linear correlation</a:t>
            </a:r>
            <a:r>
              <a:rPr lang="en-AU" altLang="zh-CN" sz="1800"/>
              <a:t> observed.</a:t>
            </a:r>
            <a:endParaRPr lang="zh-CN" altLang="en-US" sz="2000"/>
          </a:p>
          <a:p>
            <a:endParaRPr lang="en-AU" sz="2000"/>
          </a:p>
        </p:txBody>
      </p:sp>
      <p:pic>
        <p:nvPicPr>
          <p:cNvPr id="6" name="音频 2">
            <a:hlinkClick r:id="" action="ppaction://media"/>
            <a:extLst>
              <a:ext uri="{FF2B5EF4-FFF2-40B4-BE49-F238E27FC236}">
                <a16:creationId xmlns:a16="http://schemas.microsoft.com/office/drawing/2014/main" id="{CAE511AC-A85A-42DD-8D43-68E27FF9A4D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3567295566"/>
      </p:ext>
    </p:extLst>
  </p:cSld>
  <p:clrMapOvr>
    <a:masterClrMapping/>
  </p:clrMapOvr>
  <mc:AlternateContent xmlns:mc="http://schemas.openxmlformats.org/markup-compatibility/2006">
    <mc:Choice xmlns:p14="http://schemas.microsoft.com/office/powerpoint/2010/main" Requires="p14">
      <p:transition spd="med" p14:dur="700" advTm="15000">
        <p:fade/>
      </p:transition>
    </mc:Choice>
    <mc:Fallback>
      <p:transition spd="med"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17" y="6870526"/>
            <a:ext cx="9753600" cy="1325562"/>
          </a:xfrm>
        </p:spPr>
        <p:txBody>
          <a:bodyPr/>
          <a:lstStyle/>
          <a:p>
            <a:endParaRPr lang="en-AU"/>
          </a:p>
        </p:txBody>
      </p:sp>
      <p:sp>
        <p:nvSpPr>
          <p:cNvPr id="7" name="文本框 6"/>
          <p:cNvSpPr txBox="1"/>
          <p:nvPr/>
        </p:nvSpPr>
        <p:spPr>
          <a:xfrm>
            <a:off x="8329808" y="2381805"/>
            <a:ext cx="3300217" cy="618631"/>
          </a:xfrm>
          <a:prstGeom prst="rect">
            <a:avLst/>
          </a:prstGeom>
          <a:noFill/>
        </p:spPr>
        <p:txBody>
          <a:bodyPr wrap="square" rtlCol="0">
            <a:spAutoFit/>
          </a:bodyPr>
          <a:lstStyle/>
          <a:p>
            <a:pPr>
              <a:lnSpc>
                <a:spcPct val="90000"/>
              </a:lnSpc>
            </a:pPr>
            <a:endParaRPr lang="en" altLang="zh-CN"/>
          </a:p>
          <a:p>
            <a:pPr algn="l">
              <a:lnSpc>
                <a:spcPct val="90000"/>
              </a:lnSpc>
            </a:pPr>
            <a:endParaRPr lang="zh-CN" altLang="en-US" sz="2000"/>
          </a:p>
        </p:txBody>
      </p:sp>
      <mc:AlternateContent xmlns:mc="http://schemas.openxmlformats.org/markup-compatibility/2006">
        <mc:Choice xmlns:a14="http://schemas.microsoft.com/office/drawing/2010/main" Requires="a14">
          <p:graphicFrame>
            <p:nvGraphicFramePr>
              <p:cNvPr id="3" name="表格 3">
                <a:extLst>
                  <a:ext uri="{FF2B5EF4-FFF2-40B4-BE49-F238E27FC236}">
                    <a16:creationId xmlns:a16="http://schemas.microsoft.com/office/drawing/2014/main" id="{83D02747-5F25-B541-AD03-9B217CF298A1}"/>
                  </a:ext>
                </a:extLst>
              </p:cNvPr>
              <p:cNvGraphicFramePr>
                <a:graphicFrameLocks noGrp="1"/>
              </p:cNvGraphicFramePr>
              <p:nvPr>
                <p:ph idx="1"/>
                <p:extLst>
                  <p:ext uri="{D42A27DB-BD31-4B8C-83A1-F6EECF244321}">
                    <p14:modId xmlns:p14="http://schemas.microsoft.com/office/powerpoint/2010/main" val="3895067097"/>
                  </p:ext>
                </p:extLst>
              </p:nvPr>
            </p:nvGraphicFramePr>
            <p:xfrm>
              <a:off x="299941" y="1287689"/>
              <a:ext cx="5499592" cy="1323018"/>
            </p:xfrm>
            <a:graphic>
              <a:graphicData uri="http://schemas.openxmlformats.org/drawingml/2006/table">
                <a:tbl>
                  <a:tblPr firstRow="1" bandRow="1">
                    <a:tableStyleId>{5C22544A-7EE6-4342-B048-85BDC9FD1C3A}</a:tableStyleId>
                  </a:tblPr>
                  <a:tblGrid>
                    <a:gridCol w="984288">
                      <a:extLst>
                        <a:ext uri="{9D8B030D-6E8A-4147-A177-3AD203B41FA5}">
                          <a16:colId xmlns:a16="http://schemas.microsoft.com/office/drawing/2014/main" val="2451510064"/>
                        </a:ext>
                      </a:extLst>
                    </a:gridCol>
                    <a:gridCol w="761112">
                      <a:extLst>
                        <a:ext uri="{9D8B030D-6E8A-4147-A177-3AD203B41FA5}">
                          <a16:colId xmlns:a16="http://schemas.microsoft.com/office/drawing/2014/main" val="1540791574"/>
                        </a:ext>
                      </a:extLst>
                    </a:gridCol>
                    <a:gridCol w="1243609">
                      <a:extLst>
                        <a:ext uri="{9D8B030D-6E8A-4147-A177-3AD203B41FA5}">
                          <a16:colId xmlns:a16="http://schemas.microsoft.com/office/drawing/2014/main" val="3704591275"/>
                        </a:ext>
                      </a:extLst>
                    </a:gridCol>
                    <a:gridCol w="1359088">
                      <a:extLst>
                        <a:ext uri="{9D8B030D-6E8A-4147-A177-3AD203B41FA5}">
                          <a16:colId xmlns:a16="http://schemas.microsoft.com/office/drawing/2014/main" val="591894848"/>
                        </a:ext>
                      </a:extLst>
                    </a:gridCol>
                    <a:gridCol w="1151495">
                      <a:extLst>
                        <a:ext uri="{9D8B030D-6E8A-4147-A177-3AD203B41FA5}">
                          <a16:colId xmlns:a16="http://schemas.microsoft.com/office/drawing/2014/main" val="94921301"/>
                        </a:ext>
                      </a:extLst>
                    </a:gridCol>
                  </a:tblGrid>
                  <a:tr h="661509">
                    <a:tc>
                      <a:txBody>
                        <a:bodyPr/>
                        <a:lstStyle/>
                        <a:p>
                          <a:pPr algn="ctr"/>
                          <a:r>
                            <a:rPr lang="en-US" altLang="zh-CN" sz="1400"/>
                            <a:t>p-value</a:t>
                          </a:r>
                          <a:endParaRPr lang="zh-CN" altLang="en-US" sz="1400"/>
                        </a:p>
                      </a:txBody>
                      <a:tcPr anchor="ctr"/>
                    </a:tc>
                    <a:tc>
                      <a:txBody>
                        <a:bodyPr/>
                        <a:lstStyle/>
                        <a:p>
                          <a:pPr algn="ctr"/>
                          <a:r>
                            <a:rPr lang="en-AU" altLang="zh-CN" sz="1400"/>
                            <a:t>R</a:t>
                          </a:r>
                          <a:r>
                            <a:rPr lang="en-AU" altLang="zh-CN" sz="1400" baseline="30000"/>
                            <a:t>2</a:t>
                          </a:r>
                          <a:endParaRPr lang="zh-CN" altLang="en-US" sz="1400"/>
                        </a:p>
                      </a:txBody>
                      <a:tcPr anchor="ctr"/>
                    </a:tc>
                    <a:tc>
                      <a:txBody>
                        <a:bodyPr/>
                        <a:lstStyle/>
                        <a:p>
                          <a:pPr algn="ctr"/>
                          <a:r>
                            <a:rPr lang="en-US" altLang="zh-CN" sz="1400" dirty="0"/>
                            <a:t>Intercept</a:t>
                          </a:r>
                          <a:endParaRPr lang="zh-CN" altLang="en-US" sz="1400" dirty="0"/>
                        </a:p>
                      </a:txBody>
                      <a:tcPr anchor="ctr"/>
                    </a:tc>
                    <a:tc>
                      <a:txBody>
                        <a:bodyPr/>
                        <a:lstStyle/>
                        <a:p>
                          <a:pPr algn="ctr"/>
                          <a:r>
                            <a:rPr lang="en-US" altLang="zh-CN" sz="1400"/>
                            <a:t>Population</a:t>
                          </a:r>
                          <a:endParaRPr lang="zh-CN" altLang="en-US" sz="1400"/>
                        </a:p>
                      </a:txBody>
                      <a:tcPr anchor="ctr"/>
                    </a:tc>
                    <a:tc>
                      <a:txBody>
                        <a:bodyPr/>
                        <a:lstStyle/>
                        <a:p>
                          <a:pPr algn="ctr"/>
                          <a:r>
                            <a:rPr lang="en-US" altLang="zh-CN" sz="1400"/>
                            <a:t>GDP</a:t>
                          </a:r>
                          <a:endParaRPr lang="zh-CN" altLang="en-US" sz="1400"/>
                        </a:p>
                      </a:txBody>
                      <a:tcPr anchor="ctr"/>
                    </a:tc>
                    <a:extLst>
                      <a:ext uri="{0D108BD9-81ED-4DB2-BD59-A6C34878D82A}">
                        <a16:rowId xmlns:a16="http://schemas.microsoft.com/office/drawing/2014/main" val="354226976"/>
                      </a:ext>
                    </a:extLst>
                  </a:tr>
                  <a:tr h="661509">
                    <a:tc>
                      <a:txBody>
                        <a:bodyPr/>
                        <a:lstStyle/>
                        <a:p>
                          <a:pPr algn="ctr"/>
                          <a14:m>
                            <m:oMathPara xmlns:m="http://schemas.openxmlformats.org/officeDocument/2006/math">
                              <m:oMathParaPr>
                                <m:jc m:val="centerGroup"/>
                              </m:oMathParaPr>
                              <m:oMath xmlns:m="http://schemas.openxmlformats.org/officeDocument/2006/math">
                                <m:r>
                                  <a:rPr lang="en-US" altLang="zh-CN" sz="1200" b="0" smtClean="0">
                                    <a:latin typeface="Cambria Math" panose="02040503050406030204" pitchFamily="18" charset="0"/>
                                  </a:rPr>
                                  <m:t>6.12×</m:t>
                                </m:r>
                                <m:sSup>
                                  <m:sSupPr>
                                    <m:ctrlPr>
                                      <a:rPr lang="en-US" altLang="zh-CN" sz="1200" b="0" i="1" smtClean="0">
                                        <a:latin typeface="Cambria Math" panose="02040503050406030204" pitchFamily="18" charset="0"/>
                                      </a:rPr>
                                    </m:ctrlPr>
                                  </m:sSupPr>
                                  <m:e>
                                    <m:r>
                                      <a:rPr lang="en-US" altLang="zh-CN" sz="1200" b="0" smtClean="0">
                                        <a:latin typeface="Cambria Math" panose="02040503050406030204" pitchFamily="18" charset="0"/>
                                      </a:rPr>
                                      <m:t>10</m:t>
                                    </m:r>
                                  </m:e>
                                  <m:sup>
                                    <m:r>
                                      <a:rPr lang="en-US" altLang="zh-CN" sz="1200" b="0" smtClean="0">
                                        <a:latin typeface="Cambria Math" panose="02040503050406030204" pitchFamily="18" charset="0"/>
                                      </a:rPr>
                                      <m:t>−4</m:t>
                                    </m:r>
                                  </m:sup>
                                </m:sSup>
                              </m:oMath>
                            </m:oMathPara>
                          </a14:m>
                          <a:endParaRPr lang="zh-CN" altLang="en-US" sz="1200" dirty="0"/>
                        </a:p>
                      </a:txBody>
                      <a:tcPr anchor="ctr"/>
                    </a:tc>
                    <a:tc>
                      <a:txBody>
                        <a:bodyPr/>
                        <a:lstStyle/>
                        <a:p>
                          <a:pPr algn="ctr"/>
                          <a:r>
                            <a:rPr lang="en-US" altLang="zh-CN" sz="1400"/>
                            <a:t>0.2016</a:t>
                          </a:r>
                          <a:endParaRPr lang="zh-CN" altLang="en-US" sz="1400"/>
                        </a:p>
                      </a:txBody>
                      <a:tcPr anchor="ctr"/>
                    </a:tc>
                    <a:tc>
                      <a:txBody>
                        <a:bodyPr/>
                        <a:lstStyle/>
                        <a:p>
                          <a:pPr algn="ctr"/>
                          <a:r>
                            <a:rPr lang="en-US" altLang="zh-CN" sz="1400"/>
                            <a:t>Not significant</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dirty="0"/>
                            <a:t>Significant </a:t>
                          </a:r>
                          <a:endParaRPr lang="zh-CN" altLang="en-US" sz="1400" dirty="0"/>
                        </a:p>
                      </a:txBody>
                      <a:tcPr anchor="ctr"/>
                    </a:tc>
                    <a:extLst>
                      <a:ext uri="{0D108BD9-81ED-4DB2-BD59-A6C34878D82A}">
                        <a16:rowId xmlns:a16="http://schemas.microsoft.com/office/drawing/2014/main" val="2943692350"/>
                      </a:ext>
                    </a:extLst>
                  </a:tr>
                </a:tbl>
              </a:graphicData>
            </a:graphic>
          </p:graphicFrame>
        </mc:Choice>
        <mc:Fallback>
          <p:graphicFrame>
            <p:nvGraphicFramePr>
              <p:cNvPr id="3" name="表格 3">
                <a:extLst>
                  <a:ext uri="{FF2B5EF4-FFF2-40B4-BE49-F238E27FC236}">
                    <a16:creationId xmlns:a16="http://schemas.microsoft.com/office/drawing/2014/main" id="{83D02747-5F25-B541-AD03-9B217CF298A1}"/>
                  </a:ext>
                </a:extLst>
              </p:cNvPr>
              <p:cNvGraphicFramePr>
                <a:graphicFrameLocks noGrp="1"/>
              </p:cNvGraphicFramePr>
              <p:nvPr>
                <p:ph idx="1"/>
                <p:extLst>
                  <p:ext uri="{D42A27DB-BD31-4B8C-83A1-F6EECF244321}">
                    <p14:modId xmlns:p14="http://schemas.microsoft.com/office/powerpoint/2010/main" val="3895067097"/>
                  </p:ext>
                </p:extLst>
              </p:nvPr>
            </p:nvGraphicFramePr>
            <p:xfrm>
              <a:off x="299941" y="1287689"/>
              <a:ext cx="5499592" cy="1323018"/>
            </p:xfrm>
            <a:graphic>
              <a:graphicData uri="http://schemas.openxmlformats.org/drawingml/2006/table">
                <a:tbl>
                  <a:tblPr firstRow="1" bandRow="1">
                    <a:tableStyleId>{5C22544A-7EE6-4342-B048-85BDC9FD1C3A}</a:tableStyleId>
                  </a:tblPr>
                  <a:tblGrid>
                    <a:gridCol w="984288">
                      <a:extLst>
                        <a:ext uri="{9D8B030D-6E8A-4147-A177-3AD203B41FA5}">
                          <a16:colId xmlns:a16="http://schemas.microsoft.com/office/drawing/2014/main" val="2451510064"/>
                        </a:ext>
                      </a:extLst>
                    </a:gridCol>
                    <a:gridCol w="761112">
                      <a:extLst>
                        <a:ext uri="{9D8B030D-6E8A-4147-A177-3AD203B41FA5}">
                          <a16:colId xmlns:a16="http://schemas.microsoft.com/office/drawing/2014/main" val="1540791574"/>
                        </a:ext>
                      </a:extLst>
                    </a:gridCol>
                    <a:gridCol w="1243609">
                      <a:extLst>
                        <a:ext uri="{9D8B030D-6E8A-4147-A177-3AD203B41FA5}">
                          <a16:colId xmlns:a16="http://schemas.microsoft.com/office/drawing/2014/main" val="3704591275"/>
                        </a:ext>
                      </a:extLst>
                    </a:gridCol>
                    <a:gridCol w="1359088">
                      <a:extLst>
                        <a:ext uri="{9D8B030D-6E8A-4147-A177-3AD203B41FA5}">
                          <a16:colId xmlns:a16="http://schemas.microsoft.com/office/drawing/2014/main" val="591894848"/>
                        </a:ext>
                      </a:extLst>
                    </a:gridCol>
                    <a:gridCol w="1151495">
                      <a:extLst>
                        <a:ext uri="{9D8B030D-6E8A-4147-A177-3AD203B41FA5}">
                          <a16:colId xmlns:a16="http://schemas.microsoft.com/office/drawing/2014/main" val="94921301"/>
                        </a:ext>
                      </a:extLst>
                    </a:gridCol>
                  </a:tblGrid>
                  <a:tr h="661509">
                    <a:tc>
                      <a:txBody>
                        <a:bodyPr/>
                        <a:lstStyle/>
                        <a:p>
                          <a:pPr algn="ctr"/>
                          <a:r>
                            <a:rPr lang="en-US" altLang="zh-CN" sz="1400"/>
                            <a:t>p-value</a:t>
                          </a:r>
                          <a:endParaRPr lang="zh-CN" altLang="en-US" sz="1400"/>
                        </a:p>
                      </a:txBody>
                      <a:tcPr anchor="ctr"/>
                    </a:tc>
                    <a:tc>
                      <a:txBody>
                        <a:bodyPr/>
                        <a:lstStyle/>
                        <a:p>
                          <a:pPr algn="ctr"/>
                          <a:r>
                            <a:rPr lang="en-AU" altLang="zh-CN" sz="1400"/>
                            <a:t>R</a:t>
                          </a:r>
                          <a:r>
                            <a:rPr lang="en-AU" altLang="zh-CN" sz="1400" baseline="30000"/>
                            <a:t>2</a:t>
                          </a:r>
                          <a:endParaRPr lang="zh-CN" altLang="en-US" sz="1400"/>
                        </a:p>
                      </a:txBody>
                      <a:tcPr anchor="ctr"/>
                    </a:tc>
                    <a:tc>
                      <a:txBody>
                        <a:bodyPr/>
                        <a:lstStyle/>
                        <a:p>
                          <a:pPr algn="ctr"/>
                          <a:r>
                            <a:rPr lang="en-US" altLang="zh-CN" sz="1400" dirty="0"/>
                            <a:t>Intercept</a:t>
                          </a:r>
                          <a:endParaRPr lang="zh-CN" altLang="en-US" sz="1400" dirty="0"/>
                        </a:p>
                      </a:txBody>
                      <a:tcPr anchor="ctr"/>
                    </a:tc>
                    <a:tc>
                      <a:txBody>
                        <a:bodyPr/>
                        <a:lstStyle/>
                        <a:p>
                          <a:pPr algn="ctr"/>
                          <a:r>
                            <a:rPr lang="en-US" altLang="zh-CN" sz="1400"/>
                            <a:t>Population</a:t>
                          </a:r>
                          <a:endParaRPr lang="zh-CN" altLang="en-US" sz="1400"/>
                        </a:p>
                      </a:txBody>
                      <a:tcPr anchor="ctr"/>
                    </a:tc>
                    <a:tc>
                      <a:txBody>
                        <a:bodyPr/>
                        <a:lstStyle/>
                        <a:p>
                          <a:pPr algn="ctr"/>
                          <a:r>
                            <a:rPr lang="en-US" altLang="zh-CN" sz="1400"/>
                            <a:t>GDP</a:t>
                          </a:r>
                          <a:endParaRPr lang="zh-CN" altLang="en-US" sz="1400"/>
                        </a:p>
                      </a:txBody>
                      <a:tcPr anchor="ctr"/>
                    </a:tc>
                    <a:extLst>
                      <a:ext uri="{0D108BD9-81ED-4DB2-BD59-A6C34878D82A}">
                        <a16:rowId xmlns:a16="http://schemas.microsoft.com/office/drawing/2014/main" val="354226976"/>
                      </a:ext>
                    </a:extLst>
                  </a:tr>
                  <a:tr h="661509">
                    <a:tc>
                      <a:txBody>
                        <a:bodyPr/>
                        <a:lstStyle/>
                        <a:p>
                          <a:endParaRPr lang="en-US"/>
                        </a:p>
                      </a:txBody>
                      <a:tcPr anchor="ctr">
                        <a:blipFill>
                          <a:blip r:embed="rId5"/>
                          <a:stretch>
                            <a:fillRect l="-617" t="-100917" r="-459877" b="-1835"/>
                          </a:stretch>
                        </a:blipFill>
                      </a:tcPr>
                    </a:tc>
                    <a:tc>
                      <a:txBody>
                        <a:bodyPr/>
                        <a:lstStyle/>
                        <a:p>
                          <a:pPr algn="ctr"/>
                          <a:r>
                            <a:rPr lang="en-US" altLang="zh-CN" sz="1400"/>
                            <a:t>0.2016</a:t>
                          </a:r>
                          <a:endParaRPr lang="zh-CN" altLang="en-US" sz="1400"/>
                        </a:p>
                      </a:txBody>
                      <a:tcPr anchor="ctr"/>
                    </a:tc>
                    <a:tc>
                      <a:txBody>
                        <a:bodyPr/>
                        <a:lstStyle/>
                        <a:p>
                          <a:pPr algn="ctr"/>
                          <a:r>
                            <a:rPr lang="en-US" altLang="zh-CN" sz="1400"/>
                            <a:t>Not significant</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dirty="0"/>
                            <a:t>Significant </a:t>
                          </a:r>
                          <a:endParaRPr lang="zh-CN" altLang="en-US" sz="1400" dirty="0"/>
                        </a:p>
                      </a:txBody>
                      <a:tcPr anchor="ctr"/>
                    </a:tc>
                    <a:extLst>
                      <a:ext uri="{0D108BD9-81ED-4DB2-BD59-A6C34878D82A}">
                        <a16:rowId xmlns:a16="http://schemas.microsoft.com/office/drawing/2014/main" val="294369235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表格 3">
                <a:extLst>
                  <a:ext uri="{FF2B5EF4-FFF2-40B4-BE49-F238E27FC236}">
                    <a16:creationId xmlns:a16="http://schemas.microsoft.com/office/drawing/2014/main" id="{89EC7478-2425-E640-BD42-32F81BC8018B}"/>
                  </a:ext>
                </a:extLst>
              </p:cNvPr>
              <p:cNvGraphicFramePr>
                <a:graphicFrameLocks/>
              </p:cNvGraphicFramePr>
              <p:nvPr/>
            </p:nvGraphicFramePr>
            <p:xfrm>
              <a:off x="6144742" y="1285727"/>
              <a:ext cx="5686623" cy="1301336"/>
            </p:xfrm>
            <a:graphic>
              <a:graphicData uri="http://schemas.openxmlformats.org/drawingml/2006/table">
                <a:tbl>
                  <a:tblPr firstRow="1" bandRow="1">
                    <a:tableStyleId>{93296810-A885-4BE3-A3E7-6D5BEEA58F35}</a:tableStyleId>
                  </a:tblPr>
                  <a:tblGrid>
                    <a:gridCol w="1048351">
                      <a:extLst>
                        <a:ext uri="{9D8B030D-6E8A-4147-A177-3AD203B41FA5}">
                          <a16:colId xmlns:a16="http://schemas.microsoft.com/office/drawing/2014/main" val="2451510064"/>
                        </a:ext>
                      </a:extLst>
                    </a:gridCol>
                    <a:gridCol w="741191">
                      <a:extLst>
                        <a:ext uri="{9D8B030D-6E8A-4147-A177-3AD203B41FA5}">
                          <a16:colId xmlns:a16="http://schemas.microsoft.com/office/drawing/2014/main" val="1540791574"/>
                        </a:ext>
                      </a:extLst>
                    </a:gridCol>
                    <a:gridCol w="1091954">
                      <a:extLst>
                        <a:ext uri="{9D8B030D-6E8A-4147-A177-3AD203B41FA5}">
                          <a16:colId xmlns:a16="http://schemas.microsoft.com/office/drawing/2014/main" val="3704591275"/>
                        </a:ext>
                      </a:extLst>
                    </a:gridCol>
                    <a:gridCol w="1620269">
                      <a:extLst>
                        <a:ext uri="{9D8B030D-6E8A-4147-A177-3AD203B41FA5}">
                          <a16:colId xmlns:a16="http://schemas.microsoft.com/office/drawing/2014/main" val="591894848"/>
                        </a:ext>
                      </a:extLst>
                    </a:gridCol>
                    <a:gridCol w="1184858">
                      <a:extLst>
                        <a:ext uri="{9D8B030D-6E8A-4147-A177-3AD203B41FA5}">
                          <a16:colId xmlns:a16="http://schemas.microsoft.com/office/drawing/2014/main" val="94921301"/>
                        </a:ext>
                      </a:extLst>
                    </a:gridCol>
                  </a:tblGrid>
                  <a:tr h="682938">
                    <a:tc>
                      <a:txBody>
                        <a:bodyPr/>
                        <a:lstStyle/>
                        <a:p>
                          <a:pPr algn="ctr"/>
                          <a:r>
                            <a:rPr lang="en-US" altLang="zh-CN" sz="1400"/>
                            <a:t>p-value</a:t>
                          </a:r>
                          <a:endParaRPr lang="zh-CN" altLang="en-US" sz="1400"/>
                        </a:p>
                      </a:txBody>
                      <a:tcPr anchor="ctr"/>
                    </a:tc>
                    <a:tc>
                      <a:txBody>
                        <a:bodyPr/>
                        <a:lstStyle/>
                        <a:p>
                          <a:pPr algn="ctr"/>
                          <a:r>
                            <a:rPr lang="en-AU" altLang="zh-CN" sz="1400"/>
                            <a:t>R</a:t>
                          </a:r>
                          <a:r>
                            <a:rPr lang="en-AU" altLang="zh-CN" sz="1400" baseline="30000"/>
                            <a:t>2</a:t>
                          </a:r>
                          <a:endParaRPr lang="zh-CN" altLang="en-US" sz="1400"/>
                        </a:p>
                      </a:txBody>
                      <a:tcPr anchor="ctr"/>
                    </a:tc>
                    <a:tc>
                      <a:txBody>
                        <a:bodyPr/>
                        <a:lstStyle/>
                        <a:p>
                          <a:pPr algn="ctr"/>
                          <a:r>
                            <a:rPr lang="en-US" altLang="zh-CN" sz="1400"/>
                            <a:t>Intercept</a:t>
                          </a:r>
                          <a:endParaRPr lang="zh-CN" altLang="en-US" sz="1400"/>
                        </a:p>
                      </a:txBody>
                      <a:tcPr anchor="ctr"/>
                    </a:tc>
                    <a:tc>
                      <a:txBody>
                        <a:bodyPr/>
                        <a:lstStyle/>
                        <a:p>
                          <a:pPr algn="ctr"/>
                          <a:r>
                            <a:rPr lang="en-US" altLang="zh-CN" sz="1400"/>
                            <a:t>Population</a:t>
                          </a:r>
                          <a:r>
                            <a:rPr lang="en-US" altLang="zh-CN" sz="1400" baseline="30000"/>
                            <a:t>0.1612</a:t>
                          </a:r>
                          <a:endParaRPr lang="zh-CN" altLang="en-US" sz="1400" baseline="30000"/>
                        </a:p>
                      </a:txBody>
                      <a:tcPr anchor="ctr"/>
                    </a:tc>
                    <a:tc>
                      <a:txBody>
                        <a:bodyPr/>
                        <a:lstStyle/>
                        <a:p>
                          <a:pPr algn="ctr"/>
                          <a:r>
                            <a:rPr lang="en-US" altLang="zh-CN" sz="1400"/>
                            <a:t>GDP</a:t>
                          </a:r>
                          <a:r>
                            <a:rPr lang="en-US" altLang="zh-CN" sz="1400" baseline="30000"/>
                            <a:t>0.1046</a:t>
                          </a:r>
                          <a:endParaRPr lang="zh-CN" altLang="en-US" sz="1400" baseline="30000"/>
                        </a:p>
                      </a:txBody>
                      <a:tcPr anchor="ctr"/>
                    </a:tc>
                    <a:extLst>
                      <a:ext uri="{0D108BD9-81ED-4DB2-BD59-A6C34878D82A}">
                        <a16:rowId xmlns:a16="http://schemas.microsoft.com/office/drawing/2014/main" val="354226976"/>
                      </a:ext>
                    </a:extLst>
                  </a:tr>
                  <a:tr h="618398">
                    <a:tc>
                      <a:txBody>
                        <a:bodyPr/>
                        <a:lstStyle/>
                        <a:p>
                          <a:pPr algn="ctr"/>
                          <a14:m>
                            <m:oMathPara xmlns:m="http://schemas.openxmlformats.org/officeDocument/2006/math">
                              <m:oMathParaPr>
                                <m:jc m:val="centerGroup"/>
                              </m:oMathParaPr>
                              <m:oMath xmlns:m="http://schemas.openxmlformats.org/officeDocument/2006/math">
                                <m:r>
                                  <a:rPr lang="en-US" altLang="zh-CN" sz="1200" b="0" smtClean="0">
                                    <a:latin typeface="Cambria Math" panose="02040503050406030204" pitchFamily="18" charset="0"/>
                                  </a:rPr>
                                  <m:t>1.61×</m:t>
                                </m:r>
                                <m:sSup>
                                  <m:sSupPr>
                                    <m:ctrlPr>
                                      <a:rPr lang="en-US" altLang="zh-CN" sz="1200" b="0" i="1" smtClean="0">
                                        <a:latin typeface="Cambria Math" panose="02040503050406030204" pitchFamily="18" charset="0"/>
                                      </a:rPr>
                                    </m:ctrlPr>
                                  </m:sSupPr>
                                  <m:e>
                                    <m:r>
                                      <a:rPr lang="en-US" altLang="zh-CN" sz="1200" b="0" smtClean="0">
                                        <a:latin typeface="Cambria Math" panose="02040503050406030204" pitchFamily="18" charset="0"/>
                                      </a:rPr>
                                      <m:t>10</m:t>
                                    </m:r>
                                  </m:e>
                                  <m:sup>
                                    <m:r>
                                      <a:rPr lang="en-US" altLang="zh-CN" sz="1200" b="0" smtClean="0">
                                        <a:latin typeface="Cambria Math" panose="02040503050406030204" pitchFamily="18" charset="0"/>
                                      </a:rPr>
                                      <m:t>−9</m:t>
                                    </m:r>
                                  </m:sup>
                                </m:sSup>
                              </m:oMath>
                            </m:oMathPara>
                          </a14:m>
                          <a:endParaRPr lang="zh-CN" altLang="en-US" sz="1600"/>
                        </a:p>
                      </a:txBody>
                      <a:tcPr anchor="ctr"/>
                    </a:tc>
                    <a:tc>
                      <a:txBody>
                        <a:bodyPr/>
                        <a:lstStyle/>
                        <a:p>
                          <a:pPr algn="ctr"/>
                          <a:r>
                            <a:rPr lang="en-US" altLang="zh-CN" sz="1400"/>
                            <a:t>0.4913</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a:t>Significant </a:t>
                          </a:r>
                          <a:endParaRPr lang="zh-CN" altLang="en-US" sz="1400"/>
                        </a:p>
                      </a:txBody>
                      <a:tcPr anchor="ctr"/>
                    </a:tc>
                    <a:extLst>
                      <a:ext uri="{0D108BD9-81ED-4DB2-BD59-A6C34878D82A}">
                        <a16:rowId xmlns:a16="http://schemas.microsoft.com/office/drawing/2014/main" val="2943692350"/>
                      </a:ext>
                    </a:extLst>
                  </a:tr>
                </a:tbl>
              </a:graphicData>
            </a:graphic>
          </p:graphicFrame>
        </mc:Choice>
        <mc:Fallback>
          <p:graphicFrame>
            <p:nvGraphicFramePr>
              <p:cNvPr id="10" name="表格 3">
                <a:extLst>
                  <a:ext uri="{FF2B5EF4-FFF2-40B4-BE49-F238E27FC236}">
                    <a16:creationId xmlns:a16="http://schemas.microsoft.com/office/drawing/2014/main" id="{89EC7478-2425-E640-BD42-32F81BC8018B}"/>
                  </a:ext>
                </a:extLst>
              </p:cNvPr>
              <p:cNvGraphicFramePr>
                <a:graphicFrameLocks/>
              </p:cNvGraphicFramePr>
              <p:nvPr/>
            </p:nvGraphicFramePr>
            <p:xfrm>
              <a:off x="6144742" y="1285727"/>
              <a:ext cx="5686623" cy="1301336"/>
            </p:xfrm>
            <a:graphic>
              <a:graphicData uri="http://schemas.openxmlformats.org/drawingml/2006/table">
                <a:tbl>
                  <a:tblPr firstRow="1" bandRow="1">
                    <a:tableStyleId>{93296810-A885-4BE3-A3E7-6D5BEEA58F35}</a:tableStyleId>
                  </a:tblPr>
                  <a:tblGrid>
                    <a:gridCol w="1048351">
                      <a:extLst>
                        <a:ext uri="{9D8B030D-6E8A-4147-A177-3AD203B41FA5}">
                          <a16:colId xmlns:a16="http://schemas.microsoft.com/office/drawing/2014/main" val="2451510064"/>
                        </a:ext>
                      </a:extLst>
                    </a:gridCol>
                    <a:gridCol w="741191">
                      <a:extLst>
                        <a:ext uri="{9D8B030D-6E8A-4147-A177-3AD203B41FA5}">
                          <a16:colId xmlns:a16="http://schemas.microsoft.com/office/drawing/2014/main" val="1540791574"/>
                        </a:ext>
                      </a:extLst>
                    </a:gridCol>
                    <a:gridCol w="1091954">
                      <a:extLst>
                        <a:ext uri="{9D8B030D-6E8A-4147-A177-3AD203B41FA5}">
                          <a16:colId xmlns:a16="http://schemas.microsoft.com/office/drawing/2014/main" val="3704591275"/>
                        </a:ext>
                      </a:extLst>
                    </a:gridCol>
                    <a:gridCol w="1620269">
                      <a:extLst>
                        <a:ext uri="{9D8B030D-6E8A-4147-A177-3AD203B41FA5}">
                          <a16:colId xmlns:a16="http://schemas.microsoft.com/office/drawing/2014/main" val="591894848"/>
                        </a:ext>
                      </a:extLst>
                    </a:gridCol>
                    <a:gridCol w="1184858">
                      <a:extLst>
                        <a:ext uri="{9D8B030D-6E8A-4147-A177-3AD203B41FA5}">
                          <a16:colId xmlns:a16="http://schemas.microsoft.com/office/drawing/2014/main" val="94921301"/>
                        </a:ext>
                      </a:extLst>
                    </a:gridCol>
                  </a:tblGrid>
                  <a:tr h="682938">
                    <a:tc>
                      <a:txBody>
                        <a:bodyPr/>
                        <a:lstStyle/>
                        <a:p>
                          <a:pPr algn="ctr"/>
                          <a:r>
                            <a:rPr lang="en-US" altLang="zh-CN" sz="1400"/>
                            <a:t>p-value</a:t>
                          </a:r>
                          <a:endParaRPr lang="zh-CN" altLang="en-US" sz="1400"/>
                        </a:p>
                      </a:txBody>
                      <a:tcPr anchor="ctr"/>
                    </a:tc>
                    <a:tc>
                      <a:txBody>
                        <a:bodyPr/>
                        <a:lstStyle/>
                        <a:p>
                          <a:pPr algn="ctr"/>
                          <a:r>
                            <a:rPr lang="en-AU" altLang="zh-CN" sz="1400"/>
                            <a:t>R</a:t>
                          </a:r>
                          <a:r>
                            <a:rPr lang="en-AU" altLang="zh-CN" sz="1400" baseline="30000"/>
                            <a:t>2</a:t>
                          </a:r>
                          <a:endParaRPr lang="zh-CN" altLang="en-US" sz="1400"/>
                        </a:p>
                      </a:txBody>
                      <a:tcPr anchor="ctr"/>
                    </a:tc>
                    <a:tc>
                      <a:txBody>
                        <a:bodyPr/>
                        <a:lstStyle/>
                        <a:p>
                          <a:pPr algn="ctr"/>
                          <a:r>
                            <a:rPr lang="en-US" altLang="zh-CN" sz="1400"/>
                            <a:t>Intercept</a:t>
                          </a:r>
                          <a:endParaRPr lang="zh-CN" altLang="en-US" sz="1400"/>
                        </a:p>
                      </a:txBody>
                      <a:tcPr anchor="ctr"/>
                    </a:tc>
                    <a:tc>
                      <a:txBody>
                        <a:bodyPr/>
                        <a:lstStyle/>
                        <a:p>
                          <a:pPr algn="ctr"/>
                          <a:r>
                            <a:rPr lang="en-US" altLang="zh-CN" sz="1400"/>
                            <a:t>Population</a:t>
                          </a:r>
                          <a:r>
                            <a:rPr lang="en-US" altLang="zh-CN" sz="1400" baseline="30000"/>
                            <a:t>0.1612</a:t>
                          </a:r>
                          <a:endParaRPr lang="zh-CN" altLang="en-US" sz="1400" baseline="30000"/>
                        </a:p>
                      </a:txBody>
                      <a:tcPr anchor="ctr"/>
                    </a:tc>
                    <a:tc>
                      <a:txBody>
                        <a:bodyPr/>
                        <a:lstStyle/>
                        <a:p>
                          <a:pPr algn="ctr"/>
                          <a:r>
                            <a:rPr lang="en-US" altLang="zh-CN" sz="1400"/>
                            <a:t>GDP</a:t>
                          </a:r>
                          <a:r>
                            <a:rPr lang="en-US" altLang="zh-CN" sz="1400" baseline="30000"/>
                            <a:t>0.1046</a:t>
                          </a:r>
                          <a:endParaRPr lang="zh-CN" altLang="en-US" sz="1400" baseline="30000"/>
                        </a:p>
                      </a:txBody>
                      <a:tcPr anchor="ctr"/>
                    </a:tc>
                    <a:extLst>
                      <a:ext uri="{0D108BD9-81ED-4DB2-BD59-A6C34878D82A}">
                        <a16:rowId xmlns:a16="http://schemas.microsoft.com/office/drawing/2014/main" val="354226976"/>
                      </a:ext>
                    </a:extLst>
                  </a:tr>
                  <a:tr h="618398">
                    <a:tc>
                      <a:txBody>
                        <a:bodyPr/>
                        <a:lstStyle/>
                        <a:p>
                          <a:endParaRPr lang="en-US"/>
                        </a:p>
                      </a:txBody>
                      <a:tcPr anchor="ctr">
                        <a:blipFill>
                          <a:blip r:embed="rId6"/>
                          <a:stretch>
                            <a:fillRect l="-581" t="-111765" r="-445930" b="-1961"/>
                          </a:stretch>
                        </a:blipFill>
                      </a:tcPr>
                    </a:tc>
                    <a:tc>
                      <a:txBody>
                        <a:bodyPr/>
                        <a:lstStyle/>
                        <a:p>
                          <a:pPr algn="ctr"/>
                          <a:r>
                            <a:rPr lang="en-US" altLang="zh-CN" sz="1400"/>
                            <a:t>0.4913</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a:t>Significant</a:t>
                          </a:r>
                          <a:endParaRPr lang="zh-CN" altLang="en-US" sz="1400"/>
                        </a:p>
                      </a:txBody>
                      <a:tcPr anchor="ctr"/>
                    </a:tc>
                    <a:tc>
                      <a:txBody>
                        <a:bodyPr/>
                        <a:lstStyle/>
                        <a:p>
                          <a:pPr algn="ctr"/>
                          <a:r>
                            <a:rPr lang="en-US" altLang="zh-CN" sz="1400"/>
                            <a:t>Significant </a:t>
                          </a:r>
                          <a:endParaRPr lang="zh-CN" altLang="en-US" sz="1400"/>
                        </a:p>
                      </a:txBody>
                      <a:tcPr anchor="ctr"/>
                    </a:tc>
                    <a:extLst>
                      <a:ext uri="{0D108BD9-81ED-4DB2-BD59-A6C34878D82A}">
                        <a16:rowId xmlns:a16="http://schemas.microsoft.com/office/drawing/2014/main" val="2943692350"/>
                      </a:ext>
                    </a:extLst>
                  </a:tr>
                </a:tbl>
              </a:graphicData>
            </a:graphic>
          </p:graphicFrame>
        </mc:Fallback>
      </mc:AlternateContent>
      <p:sp>
        <p:nvSpPr>
          <p:cNvPr id="4" name="文本框 3">
            <a:extLst>
              <a:ext uri="{FF2B5EF4-FFF2-40B4-BE49-F238E27FC236}">
                <a16:creationId xmlns:a16="http://schemas.microsoft.com/office/drawing/2014/main" id="{99FD1F60-FCAE-BC4C-8F2B-2BBDD87880B8}"/>
              </a:ext>
            </a:extLst>
          </p:cNvPr>
          <p:cNvSpPr txBox="1"/>
          <p:nvPr/>
        </p:nvSpPr>
        <p:spPr>
          <a:xfrm>
            <a:off x="1443188" y="877222"/>
            <a:ext cx="3213100" cy="341632"/>
          </a:xfrm>
          <a:prstGeom prst="rect">
            <a:avLst/>
          </a:prstGeom>
          <a:noFill/>
        </p:spPr>
        <p:txBody>
          <a:bodyPr wrap="square" rtlCol="0">
            <a:spAutoFit/>
          </a:bodyPr>
          <a:lstStyle/>
          <a:p>
            <a:pPr algn="ctr">
              <a:lnSpc>
                <a:spcPct val="90000"/>
              </a:lnSpc>
            </a:pPr>
            <a:r>
              <a:rPr kumimoji="1" lang="en-US" altLang="zh-CN"/>
              <a:t>Linear regression model</a:t>
            </a:r>
            <a:endParaRPr kumimoji="1" lang="zh-CN" altLang="en-US"/>
          </a:p>
        </p:txBody>
      </p:sp>
      <p:sp>
        <p:nvSpPr>
          <p:cNvPr id="11" name="文本框 10">
            <a:extLst>
              <a:ext uri="{FF2B5EF4-FFF2-40B4-BE49-F238E27FC236}">
                <a16:creationId xmlns:a16="http://schemas.microsoft.com/office/drawing/2014/main" id="{3730B533-D1C0-5746-B252-9D0A4B3A2956}"/>
              </a:ext>
            </a:extLst>
          </p:cNvPr>
          <p:cNvSpPr txBox="1"/>
          <p:nvPr/>
        </p:nvSpPr>
        <p:spPr>
          <a:xfrm>
            <a:off x="7103108" y="887828"/>
            <a:ext cx="3769889" cy="341632"/>
          </a:xfrm>
          <a:prstGeom prst="rect">
            <a:avLst/>
          </a:prstGeom>
          <a:noFill/>
        </p:spPr>
        <p:txBody>
          <a:bodyPr wrap="square" rtlCol="0">
            <a:spAutoFit/>
          </a:bodyPr>
          <a:lstStyle/>
          <a:p>
            <a:pPr algn="ctr">
              <a:lnSpc>
                <a:spcPct val="90000"/>
              </a:lnSpc>
            </a:pPr>
            <a:r>
              <a:rPr kumimoji="1" lang="en" altLang="zh-CN"/>
              <a:t>Non-linear regression model</a:t>
            </a:r>
            <a:endParaRPr kumimoji="1" lang="zh-CN" altLang="en-US"/>
          </a:p>
        </p:txBody>
      </p:sp>
      <p:sp>
        <p:nvSpPr>
          <p:cNvPr id="12" name="矩形 11">
            <a:extLst>
              <a:ext uri="{FF2B5EF4-FFF2-40B4-BE49-F238E27FC236}">
                <a16:creationId xmlns:a16="http://schemas.microsoft.com/office/drawing/2014/main" id="{BE9342CF-BC4C-0B45-B96E-CBCC59CDC0D3}"/>
              </a:ext>
            </a:extLst>
          </p:cNvPr>
          <p:cNvSpPr/>
          <p:nvPr/>
        </p:nvSpPr>
        <p:spPr>
          <a:xfrm>
            <a:off x="1779737" y="3141792"/>
            <a:ext cx="2540000"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t>Population</a:t>
            </a:r>
            <a:endParaRPr kumimoji="1" lang="zh-CN" altLang="en-US" sz="2400"/>
          </a:p>
        </p:txBody>
      </p:sp>
      <p:sp>
        <p:nvSpPr>
          <p:cNvPr id="15" name="矩形 14">
            <a:extLst>
              <a:ext uri="{FF2B5EF4-FFF2-40B4-BE49-F238E27FC236}">
                <a16:creationId xmlns:a16="http://schemas.microsoft.com/office/drawing/2014/main" id="{DFF46E62-1EED-D146-8FC9-5091974FAF32}"/>
              </a:ext>
            </a:extLst>
          </p:cNvPr>
          <p:cNvSpPr/>
          <p:nvPr/>
        </p:nvSpPr>
        <p:spPr>
          <a:xfrm>
            <a:off x="1779737" y="4144874"/>
            <a:ext cx="2540000"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t>GDP</a:t>
            </a:r>
            <a:endParaRPr kumimoji="1" lang="zh-CN" altLang="en-US" sz="2400"/>
          </a:p>
        </p:txBody>
      </p:sp>
      <p:sp>
        <p:nvSpPr>
          <p:cNvPr id="16" name="矩形 15">
            <a:extLst>
              <a:ext uri="{FF2B5EF4-FFF2-40B4-BE49-F238E27FC236}">
                <a16:creationId xmlns:a16="http://schemas.microsoft.com/office/drawing/2014/main" id="{1602D6E1-EE5B-DF4D-A5E2-9613A2145025}"/>
              </a:ext>
            </a:extLst>
          </p:cNvPr>
          <p:cNvSpPr/>
          <p:nvPr/>
        </p:nvSpPr>
        <p:spPr>
          <a:xfrm>
            <a:off x="7718052" y="3093941"/>
            <a:ext cx="2540000" cy="660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AU" altLang="zh-CN" sz="2400" b="0" i="0">
                <a:latin typeface="+mj-lt"/>
              </a:rPr>
              <a:t>P</a:t>
            </a:r>
            <a:r>
              <a:rPr kumimoji="1" lang="en-US" altLang="zh-CN" sz="2400" b="0" i="0">
                <a:latin typeface="+mj-lt"/>
              </a:rPr>
              <a:t>opulation</a:t>
            </a:r>
            <a:r>
              <a:rPr kumimoji="1" lang="en-US" altLang="zh-CN" sz="2400" b="0" i="0" baseline="30000">
                <a:latin typeface="+mj-lt"/>
              </a:rPr>
              <a:t>0.1612</a:t>
            </a:r>
            <a:endParaRPr kumimoji="1" lang="zh-CN" altLang="en-US" sz="2400" baseline="30000">
              <a:latin typeface="+mj-lt"/>
            </a:endParaRPr>
          </a:p>
        </p:txBody>
      </p:sp>
      <p:sp>
        <p:nvSpPr>
          <p:cNvPr id="17" name="矩形 16">
            <a:extLst>
              <a:ext uri="{FF2B5EF4-FFF2-40B4-BE49-F238E27FC236}">
                <a16:creationId xmlns:a16="http://schemas.microsoft.com/office/drawing/2014/main" id="{B0ACC42E-9E09-0344-BB6F-434F8482C7D2}"/>
              </a:ext>
            </a:extLst>
          </p:cNvPr>
          <p:cNvSpPr/>
          <p:nvPr/>
        </p:nvSpPr>
        <p:spPr>
          <a:xfrm>
            <a:off x="7718052" y="4144874"/>
            <a:ext cx="2540000" cy="660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400" b="0" i="0">
                <a:latin typeface="+mj-lt"/>
              </a:rPr>
              <a:t>GDP</a:t>
            </a:r>
            <a:r>
              <a:rPr kumimoji="1" lang="en-US" altLang="zh-CN" sz="2400" b="0" i="0" baseline="30000">
                <a:latin typeface="+mj-lt"/>
              </a:rPr>
              <a:t>0.1046</a:t>
            </a:r>
            <a:endParaRPr kumimoji="1" lang="zh-CN" altLang="en-US" sz="2400" baseline="30000"/>
          </a:p>
        </p:txBody>
      </p:sp>
      <p:sp>
        <p:nvSpPr>
          <p:cNvPr id="19" name="右箭头 18">
            <a:extLst>
              <a:ext uri="{FF2B5EF4-FFF2-40B4-BE49-F238E27FC236}">
                <a16:creationId xmlns:a16="http://schemas.microsoft.com/office/drawing/2014/main" id="{0E8BE166-3695-3F45-A06C-621008C99025}"/>
              </a:ext>
            </a:extLst>
          </p:cNvPr>
          <p:cNvSpPr/>
          <p:nvPr/>
        </p:nvSpPr>
        <p:spPr>
          <a:xfrm>
            <a:off x="5078027" y="3306892"/>
            <a:ext cx="1953088" cy="330200"/>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2400"/>
          </a:p>
        </p:txBody>
      </p:sp>
      <p:sp>
        <p:nvSpPr>
          <p:cNvPr id="20" name="右箭头 19">
            <a:extLst>
              <a:ext uri="{FF2B5EF4-FFF2-40B4-BE49-F238E27FC236}">
                <a16:creationId xmlns:a16="http://schemas.microsoft.com/office/drawing/2014/main" id="{B03F2872-FEB2-6B4F-99E3-BD9D7B363CAB}"/>
              </a:ext>
            </a:extLst>
          </p:cNvPr>
          <p:cNvSpPr/>
          <p:nvPr/>
        </p:nvSpPr>
        <p:spPr>
          <a:xfrm>
            <a:off x="5078027" y="4309974"/>
            <a:ext cx="1953088" cy="330200"/>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sz="2400"/>
          </a:p>
        </p:txBody>
      </p:sp>
      <p:sp>
        <p:nvSpPr>
          <p:cNvPr id="22" name="文本框 21">
            <a:extLst>
              <a:ext uri="{FF2B5EF4-FFF2-40B4-BE49-F238E27FC236}">
                <a16:creationId xmlns:a16="http://schemas.microsoft.com/office/drawing/2014/main" id="{AC702CD8-B3C7-EC43-8418-3EC8EAD3BDD6}"/>
              </a:ext>
            </a:extLst>
          </p:cNvPr>
          <p:cNvSpPr txBox="1"/>
          <p:nvPr/>
        </p:nvSpPr>
        <p:spPr>
          <a:xfrm>
            <a:off x="6845941" y="5462309"/>
            <a:ext cx="1262743" cy="545599"/>
          </a:xfrm>
          <a:prstGeom prst="rect">
            <a:avLst/>
          </a:prstGeom>
          <a:noFill/>
        </p:spPr>
        <p:txBody>
          <a:bodyPr wrap="square" rtlCol="0">
            <a:spAutoFit/>
          </a:bodyPr>
          <a:lstStyle/>
          <a:p>
            <a:pPr algn="ctr">
              <a:lnSpc>
                <a:spcPct val="90000"/>
              </a:lnSpc>
            </a:pPr>
            <a:r>
              <a:rPr lang="en-AU" altLang="zh-CN" sz="3200" b="1" i="0">
                <a:latin typeface="+mj-lt"/>
              </a:rPr>
              <a:t>R</a:t>
            </a:r>
            <a:r>
              <a:rPr lang="en-AU" altLang="zh-CN" sz="3200" b="1" i="0" baseline="30000">
                <a:latin typeface="+mj-lt"/>
              </a:rPr>
              <a:t>2</a:t>
            </a:r>
            <a:endParaRPr kumimoji="1" lang="zh-CN" altLang="en-US" sz="3200" b="1" baseline="30000"/>
          </a:p>
        </p:txBody>
      </p:sp>
      <p:sp>
        <p:nvSpPr>
          <p:cNvPr id="23" name="文本框 22">
            <a:extLst>
              <a:ext uri="{FF2B5EF4-FFF2-40B4-BE49-F238E27FC236}">
                <a16:creationId xmlns:a16="http://schemas.microsoft.com/office/drawing/2014/main" id="{6D2D020C-ADA6-734E-877D-4E606CFCFD8E}"/>
              </a:ext>
            </a:extLst>
          </p:cNvPr>
          <p:cNvSpPr txBox="1"/>
          <p:nvPr/>
        </p:nvSpPr>
        <p:spPr>
          <a:xfrm>
            <a:off x="8773692" y="5436971"/>
            <a:ext cx="1714953" cy="535531"/>
          </a:xfrm>
          <a:prstGeom prst="rect">
            <a:avLst/>
          </a:prstGeom>
          <a:noFill/>
        </p:spPr>
        <p:txBody>
          <a:bodyPr wrap="square" rtlCol="0">
            <a:spAutoFit/>
          </a:bodyPr>
          <a:lstStyle/>
          <a:p>
            <a:pPr>
              <a:lnSpc>
                <a:spcPct val="90000"/>
              </a:lnSpc>
            </a:pPr>
            <a:r>
              <a:rPr kumimoji="1" lang="en-US" altLang="zh-CN" sz="3200"/>
              <a:t>Intercept</a:t>
            </a:r>
            <a:endParaRPr kumimoji="1" lang="zh-CN" altLang="en-US" sz="3200"/>
          </a:p>
        </p:txBody>
      </p:sp>
      <p:sp>
        <p:nvSpPr>
          <p:cNvPr id="24" name="右箭头 23">
            <a:extLst>
              <a:ext uri="{FF2B5EF4-FFF2-40B4-BE49-F238E27FC236}">
                <a16:creationId xmlns:a16="http://schemas.microsoft.com/office/drawing/2014/main" id="{05CF8055-B281-A34E-9D21-988A1BE6FC8D}"/>
              </a:ext>
            </a:extLst>
          </p:cNvPr>
          <p:cNvSpPr/>
          <p:nvPr/>
        </p:nvSpPr>
        <p:spPr>
          <a:xfrm rot="16200000">
            <a:off x="7646416" y="5558636"/>
            <a:ext cx="566060" cy="292195"/>
          </a:xfrm>
          <a:prstGeom prst="rightArrow">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2400">
              <a:solidFill>
                <a:schemeClr val="accent6"/>
              </a:solidFill>
            </a:endParaRPr>
          </a:p>
        </p:txBody>
      </p:sp>
      <p:sp>
        <p:nvSpPr>
          <p:cNvPr id="25" name="右箭头 24">
            <a:extLst>
              <a:ext uri="{FF2B5EF4-FFF2-40B4-BE49-F238E27FC236}">
                <a16:creationId xmlns:a16="http://schemas.microsoft.com/office/drawing/2014/main" id="{DCB15D64-4233-0B48-8A8D-E20870276999}"/>
              </a:ext>
            </a:extLst>
          </p:cNvPr>
          <p:cNvSpPr/>
          <p:nvPr/>
        </p:nvSpPr>
        <p:spPr>
          <a:xfrm rot="16200000">
            <a:off x="10316780" y="5558637"/>
            <a:ext cx="566058" cy="292195"/>
          </a:xfrm>
          <a:prstGeom prst="rightArrow">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2400"/>
          </a:p>
        </p:txBody>
      </p:sp>
      <p:sp>
        <p:nvSpPr>
          <p:cNvPr id="21" name="文本框 4">
            <a:extLst>
              <a:ext uri="{FF2B5EF4-FFF2-40B4-BE49-F238E27FC236}">
                <a16:creationId xmlns:a16="http://schemas.microsoft.com/office/drawing/2014/main" id="{FF7136B1-3D43-45B8-BD12-7C8FE7150DB4}"/>
              </a:ext>
            </a:extLst>
          </p:cNvPr>
          <p:cNvSpPr txBox="1"/>
          <p:nvPr/>
        </p:nvSpPr>
        <p:spPr>
          <a:xfrm>
            <a:off x="213446" y="219662"/>
            <a:ext cx="4152868" cy="424732"/>
          </a:xfrm>
          <a:prstGeom prst="rect">
            <a:avLst/>
          </a:prstGeom>
          <a:noFill/>
        </p:spPr>
        <p:txBody>
          <a:bodyPr wrap="none" rtlCol="0">
            <a:spAutoFit/>
          </a:bodyPr>
          <a:lstStyle/>
          <a:p>
            <a:pPr>
              <a:lnSpc>
                <a:spcPct val="90000"/>
              </a:lnSpc>
            </a:pPr>
            <a:r>
              <a:rPr lang="en-US" altLang="zh-CN" sz="2400" b="1"/>
              <a:t>3. </a:t>
            </a:r>
            <a:r>
              <a:rPr lang="en" altLang="zh-CN" sz="2400" b="1"/>
              <a:t>Model and Improvements</a:t>
            </a:r>
          </a:p>
        </p:txBody>
      </p:sp>
      <p:pic>
        <p:nvPicPr>
          <p:cNvPr id="27" name="音频 25">
            <a:hlinkClick r:id="" action="ppaction://media"/>
            <a:extLst>
              <a:ext uri="{FF2B5EF4-FFF2-40B4-BE49-F238E27FC236}">
                <a16:creationId xmlns:a16="http://schemas.microsoft.com/office/drawing/2014/main" id="{F008D040-6F46-4690-8063-C82A3315B9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117567948"/>
      </p:ext>
    </p:extLst>
  </p:cSld>
  <p:clrMapOvr>
    <a:masterClrMapping/>
  </p:clrMapOvr>
  <mc:AlternateContent xmlns:mc="http://schemas.openxmlformats.org/markup-compatibility/2006">
    <mc:Choice xmlns:p14="http://schemas.microsoft.com/office/powerpoint/2010/main" Requires="p14">
      <p:transition spd="med" p14:dur="700" advTm="44052">
        <p:fade/>
      </p:transition>
    </mc:Choice>
    <mc:Fallback>
      <p:transition spd="med" advTm="440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5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446" y="219662"/>
            <a:ext cx="4356962" cy="424732"/>
          </a:xfrm>
          <a:prstGeom prst="rect">
            <a:avLst/>
          </a:prstGeom>
          <a:noFill/>
        </p:spPr>
        <p:txBody>
          <a:bodyPr wrap="none" rtlCol="0">
            <a:spAutoFit/>
          </a:bodyPr>
          <a:lstStyle/>
          <a:p>
            <a:pPr>
              <a:lnSpc>
                <a:spcPct val="90000"/>
              </a:lnSpc>
            </a:pPr>
            <a:r>
              <a:rPr lang="en-AU" altLang="zh-CN" sz="2400" b="1"/>
              <a:t>4.</a:t>
            </a:r>
            <a:r>
              <a:rPr lang="zh-CN" altLang="en-US" sz="2400" b="1"/>
              <a:t> </a:t>
            </a:r>
            <a:r>
              <a:rPr lang="en-AU" altLang="zh-CN" sz="2400" b="1"/>
              <a:t>Final</a:t>
            </a:r>
            <a:r>
              <a:rPr lang="zh-CN" altLang="en-US" sz="2400" b="1"/>
              <a:t> </a:t>
            </a:r>
            <a:r>
              <a:rPr lang="en-AU" altLang="zh-CN" sz="2400" b="1"/>
              <a:t>Model</a:t>
            </a:r>
            <a:r>
              <a:rPr lang="zh-CN" altLang="en-US" sz="2400" b="1"/>
              <a:t> </a:t>
            </a:r>
            <a:r>
              <a:rPr lang="en-AU" altLang="zh-CN" sz="2400" b="1"/>
              <a:t>and</a:t>
            </a:r>
            <a:r>
              <a:rPr lang="zh-CN" altLang="en-US" sz="2400" b="1"/>
              <a:t> </a:t>
            </a:r>
            <a:r>
              <a:rPr lang="en-AU" altLang="zh-CN" sz="2400" b="1"/>
              <a:t>Discussion</a:t>
            </a:r>
            <a:endParaRPr lang="zh-CN" altLang="en-US" sz="2400" b="1"/>
          </a:p>
        </p:txBody>
      </p:sp>
      <p:sp>
        <p:nvSpPr>
          <p:cNvPr id="7" name="文本框 6"/>
          <p:cNvSpPr txBox="1"/>
          <p:nvPr/>
        </p:nvSpPr>
        <p:spPr>
          <a:xfrm>
            <a:off x="8329808" y="2381805"/>
            <a:ext cx="3300217" cy="618631"/>
          </a:xfrm>
          <a:prstGeom prst="rect">
            <a:avLst/>
          </a:prstGeom>
          <a:noFill/>
        </p:spPr>
        <p:txBody>
          <a:bodyPr wrap="square" rtlCol="0">
            <a:spAutoFit/>
          </a:bodyPr>
          <a:lstStyle/>
          <a:p>
            <a:pPr>
              <a:lnSpc>
                <a:spcPct val="90000"/>
              </a:lnSpc>
            </a:pPr>
            <a:endParaRPr lang="en" altLang="zh-CN"/>
          </a:p>
          <a:p>
            <a:pPr algn="l">
              <a:lnSpc>
                <a:spcPct val="90000"/>
              </a:lnSpc>
            </a:pPr>
            <a:endParaRPr lang="zh-CN" altLang="en-US" sz="2000"/>
          </a:p>
        </p:txBody>
      </p:sp>
      <p:sp>
        <p:nvSpPr>
          <p:cNvPr id="14" name="文本框 13">
            <a:extLst>
              <a:ext uri="{FF2B5EF4-FFF2-40B4-BE49-F238E27FC236}">
                <a16:creationId xmlns:a16="http://schemas.microsoft.com/office/drawing/2014/main" id="{5B855148-8021-3D49-847C-4892EA5ACC75}"/>
              </a:ext>
            </a:extLst>
          </p:cNvPr>
          <p:cNvSpPr txBox="1"/>
          <p:nvPr/>
        </p:nvSpPr>
        <p:spPr>
          <a:xfrm>
            <a:off x="1862913" y="5691201"/>
            <a:ext cx="2567044" cy="369332"/>
          </a:xfrm>
          <a:prstGeom prst="rect">
            <a:avLst/>
          </a:prstGeom>
          <a:noFill/>
        </p:spPr>
        <p:txBody>
          <a:bodyPr wrap="square">
            <a:spAutoFit/>
          </a:bodyPr>
          <a:lstStyle/>
          <a:p>
            <a:r>
              <a:rPr kumimoji="1" lang="en-US" altLang="zh-CN"/>
              <a:t>Linear regression model</a:t>
            </a:r>
            <a:endParaRPr lang="zh-CN" altLang="en-US"/>
          </a:p>
        </p:txBody>
      </p:sp>
      <p:pic>
        <p:nvPicPr>
          <p:cNvPr id="3" name="图片 2">
            <a:extLst>
              <a:ext uri="{FF2B5EF4-FFF2-40B4-BE49-F238E27FC236}">
                <a16:creationId xmlns:a16="http://schemas.microsoft.com/office/drawing/2014/main" id="{B2DA7851-F29F-F34A-A087-8D9E949F08C5}"/>
              </a:ext>
            </a:extLst>
          </p:cNvPr>
          <p:cNvPicPr>
            <a:picLocks noChangeAspect="1"/>
          </p:cNvPicPr>
          <p:nvPr/>
        </p:nvPicPr>
        <p:blipFill>
          <a:blip r:embed="rId5"/>
          <a:stretch>
            <a:fillRect/>
          </a:stretch>
        </p:blipFill>
        <p:spPr>
          <a:xfrm>
            <a:off x="632254" y="1133658"/>
            <a:ext cx="5028361" cy="4338707"/>
          </a:xfrm>
          <a:prstGeom prst="rect">
            <a:avLst/>
          </a:prstGeom>
        </p:spPr>
      </p:pic>
      <p:pic>
        <p:nvPicPr>
          <p:cNvPr id="8" name="图片 7">
            <a:extLst>
              <a:ext uri="{FF2B5EF4-FFF2-40B4-BE49-F238E27FC236}">
                <a16:creationId xmlns:a16="http://schemas.microsoft.com/office/drawing/2014/main" id="{4534DCD9-8415-4144-9697-9D82C9E50009}"/>
              </a:ext>
            </a:extLst>
          </p:cNvPr>
          <p:cNvPicPr>
            <a:picLocks noChangeAspect="1"/>
          </p:cNvPicPr>
          <p:nvPr/>
        </p:nvPicPr>
        <p:blipFill>
          <a:blip r:embed="rId6"/>
          <a:stretch>
            <a:fillRect/>
          </a:stretch>
        </p:blipFill>
        <p:spPr>
          <a:xfrm>
            <a:off x="7030162" y="938732"/>
            <a:ext cx="3860726" cy="4728561"/>
          </a:xfrm>
          <a:prstGeom prst="rect">
            <a:avLst/>
          </a:prstGeom>
        </p:spPr>
      </p:pic>
      <p:sp>
        <p:nvSpPr>
          <p:cNvPr id="12" name="文本框 11">
            <a:extLst>
              <a:ext uri="{FF2B5EF4-FFF2-40B4-BE49-F238E27FC236}">
                <a16:creationId xmlns:a16="http://schemas.microsoft.com/office/drawing/2014/main" id="{C89FBB10-F3DB-FC44-ACA3-87096A62E420}"/>
              </a:ext>
            </a:extLst>
          </p:cNvPr>
          <p:cNvSpPr txBox="1"/>
          <p:nvPr/>
        </p:nvSpPr>
        <p:spPr>
          <a:xfrm>
            <a:off x="7958706" y="5723987"/>
            <a:ext cx="2932182" cy="369332"/>
          </a:xfrm>
          <a:prstGeom prst="rect">
            <a:avLst/>
          </a:prstGeom>
          <a:noFill/>
        </p:spPr>
        <p:txBody>
          <a:bodyPr wrap="square">
            <a:spAutoFit/>
          </a:bodyPr>
          <a:lstStyle/>
          <a:p>
            <a:r>
              <a:rPr kumimoji="1" lang="en-US" altLang="zh-CN" dirty="0"/>
              <a:t>Non-linear regression model</a:t>
            </a:r>
            <a:endParaRPr lang="zh-CN" altLang="en-US"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845E2072-9B79-2441-B354-30F2BDC47B8B}"/>
                  </a:ext>
                </a:extLst>
              </p:cNvPr>
              <p:cNvSpPr txBox="1"/>
              <p:nvPr/>
            </p:nvSpPr>
            <p:spPr>
              <a:xfrm>
                <a:off x="348453" y="6135932"/>
                <a:ext cx="5450319" cy="286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 altLang="zh-CN" sz="1200" i="1" smtClean="0">
                              <a:latin typeface="Cambria Math" panose="02040503050406030204" pitchFamily="18" charset="0"/>
                            </a:rPr>
                          </m:ctrlPr>
                        </m:accPr>
                        <m:e>
                          <m:r>
                            <a:rPr kumimoji="1" lang="en-US" altLang="zh-CN" sz="1200" b="0" i="1" smtClean="0">
                              <a:latin typeface="Cambria Math" panose="02040503050406030204" pitchFamily="18" charset="0"/>
                            </a:rPr>
                            <m:t>𝑀𝑒𝑑𝑎𝑙</m:t>
                          </m:r>
                        </m:e>
                      </m:acc>
                      <m:r>
                        <a:rPr kumimoji="1" lang="en" altLang="zh-CN" sz="1200" i="1" smtClean="0">
                          <a:latin typeface="Cambria Math" panose="02040503050406030204" pitchFamily="18" charset="0"/>
                        </a:rPr>
                        <m:t>=</m:t>
                      </m:r>
                      <m:r>
                        <a:rPr kumimoji="1" lang="en-US" altLang="zh-CN" sz="1200" b="0" i="1" smtClean="0">
                          <a:latin typeface="Cambria Math" panose="02040503050406030204" pitchFamily="18" charset="0"/>
                        </a:rPr>
                        <m:t>−</m:t>
                      </m:r>
                      <m:r>
                        <a:rPr kumimoji="1" lang="en-US" altLang="zh-CN" sz="1200" b="0" i="1" dirty="0" smtClean="0">
                          <a:latin typeface="Cambria Math" panose="02040503050406030204" pitchFamily="18" charset="0"/>
                        </a:rPr>
                        <m:t>2.165</m:t>
                      </m:r>
                      <m:r>
                        <a:rPr kumimoji="1" lang="en" altLang="zh-CN" sz="1200" i="1" dirty="0" smtClean="0">
                          <a:latin typeface="Cambria Math" panose="02040503050406030204" pitchFamily="18" charset="0"/>
                          <a:ea typeface="Cambria Math" panose="02040503050406030204" pitchFamily="18" charset="0"/>
                        </a:rPr>
                        <m:t>×</m:t>
                      </m:r>
                      <m:sSup>
                        <m:sSupPr>
                          <m:ctrlPr>
                            <a:rPr kumimoji="1" lang="en-US" altLang="zh-CN" sz="1200" b="0" i="1" dirty="0" smtClean="0">
                              <a:latin typeface="Cambria Math" panose="02040503050406030204" pitchFamily="18" charset="0"/>
                              <a:ea typeface="Cambria Math" panose="02040503050406030204" pitchFamily="18" charset="0"/>
                            </a:rPr>
                          </m:ctrlPr>
                        </m:sSupPr>
                        <m:e>
                          <m:r>
                            <a:rPr kumimoji="1" lang="en-US" altLang="zh-CN" sz="1200" b="0" i="1" dirty="0" smtClean="0">
                              <a:latin typeface="Cambria Math" panose="02040503050406030204" pitchFamily="18" charset="0"/>
                              <a:ea typeface="Cambria Math" panose="02040503050406030204" pitchFamily="18" charset="0"/>
                            </a:rPr>
                            <m:t>10</m:t>
                          </m:r>
                        </m:e>
                        <m:sup>
                          <m:r>
                            <a:rPr kumimoji="1" lang="en-US" altLang="zh-CN" sz="1200" b="0" i="1" dirty="0" smtClean="0">
                              <a:latin typeface="Cambria Math" panose="02040503050406030204" pitchFamily="18" charset="0"/>
                              <a:ea typeface="Cambria Math" panose="02040503050406030204" pitchFamily="18" charset="0"/>
                            </a:rPr>
                            <m:t>−17</m:t>
                          </m:r>
                        </m:sup>
                      </m:sSup>
                      <m:r>
                        <a:rPr kumimoji="1" lang="en-US" altLang="zh-CN" sz="1200" b="0" i="1" dirty="0" smtClean="0">
                          <a:latin typeface="Cambria Math" panose="02040503050406030204" pitchFamily="18" charset="0"/>
                          <a:ea typeface="Cambria Math" panose="02040503050406030204" pitchFamily="18" charset="0"/>
                        </a:rPr>
                        <m:t>+</m:t>
                      </m:r>
                      <m:r>
                        <a:rPr kumimoji="1" lang="en-AU" altLang="zh-CN" sz="1200" b="0" i="1" dirty="0" smtClean="0">
                          <a:latin typeface="Cambria Math" panose="02040503050406030204" pitchFamily="18" charset="0"/>
                          <a:ea typeface="Cambria Math" panose="02040503050406030204" pitchFamily="18" charset="0"/>
                        </a:rPr>
                        <m:t>0.3</m:t>
                      </m:r>
                      <m:r>
                        <a:rPr kumimoji="1" lang="en-US" altLang="zh-CN" sz="1200" b="0" i="1" dirty="0" smtClean="0">
                          <a:latin typeface="Cambria Math" panose="02040503050406030204" pitchFamily="18" charset="0"/>
                          <a:ea typeface="Cambria Math" panose="02040503050406030204" pitchFamily="18" charset="0"/>
                        </a:rPr>
                        <m:t>493</m:t>
                      </m:r>
                      <m:r>
                        <a:rPr kumimoji="1" lang="en-AU" altLang="zh-CN" sz="1200" b="0" i="1" dirty="0" smtClean="0">
                          <a:latin typeface="Cambria Math" panose="02040503050406030204" pitchFamily="18" charset="0"/>
                          <a:ea typeface="Cambria Math" panose="02040503050406030204" pitchFamily="18" charset="0"/>
                        </a:rPr>
                        <m:t>×</m:t>
                      </m:r>
                      <m:r>
                        <a:rPr kumimoji="1" lang="en-US" altLang="zh-CN" sz="1200" i="1" dirty="0" smtClean="0">
                          <a:latin typeface="Cambria Math" panose="02040503050406030204" pitchFamily="18" charset="0"/>
                        </a:rPr>
                        <m:t>𝐺𝐷𝑃</m:t>
                      </m:r>
                      <m:r>
                        <a:rPr kumimoji="1" lang="en-US" altLang="zh-CN" sz="1200" i="1" dirty="0" smtClean="0">
                          <a:latin typeface="Cambria Math" panose="02040503050406030204" pitchFamily="18" charset="0"/>
                        </a:rPr>
                        <m:t>+0.3776×</m:t>
                      </m:r>
                      <m:r>
                        <a:rPr kumimoji="1" lang="en-US" altLang="zh-CN" sz="1200" b="0" i="1" dirty="0" smtClean="0">
                          <a:latin typeface="Cambria Math" panose="02040503050406030204" pitchFamily="18" charset="0"/>
                          <a:ea typeface="Cambria Math" panose="02040503050406030204" pitchFamily="18" charset="0"/>
                        </a:rPr>
                        <m:t>𝑃𝑜𝑝𝑢𝑙𝑎𝑡𝑖𝑜𝑛</m:t>
                      </m:r>
                      <m:r>
                        <a:rPr kumimoji="1" lang="en-US" altLang="zh-CN" sz="1200" b="0" i="1" dirty="0" smtClean="0">
                          <a:latin typeface="Cambria Math" panose="02040503050406030204" pitchFamily="18" charset="0"/>
                          <a:ea typeface="Cambria Math" panose="02040503050406030204" pitchFamily="18" charset="0"/>
                        </a:rPr>
                        <m:t>+</m:t>
                      </m:r>
                      <m:r>
                        <a:rPr kumimoji="1" lang="en-US" altLang="zh-CN" sz="1200" b="0" i="1" dirty="0" smtClean="0">
                          <a:latin typeface="Cambria Math" panose="02040503050406030204" pitchFamily="18" charset="0"/>
                          <a:ea typeface="Cambria Math" panose="02040503050406030204" pitchFamily="18" charset="0"/>
                        </a:rPr>
                        <m:t>𝜖</m:t>
                      </m:r>
                    </m:oMath>
                  </m:oMathPara>
                </a14:m>
                <a:endParaRPr lang="zh-CN" altLang="en-US" sz="1200" dirty="0"/>
              </a:p>
            </p:txBody>
          </p:sp>
        </mc:Choice>
        <mc:Fallback>
          <p:sp>
            <p:nvSpPr>
              <p:cNvPr id="15" name="文本框 14">
                <a:extLst>
                  <a:ext uri="{FF2B5EF4-FFF2-40B4-BE49-F238E27FC236}">
                    <a16:creationId xmlns:a16="http://schemas.microsoft.com/office/drawing/2014/main" id="{845E2072-9B79-2441-B354-30F2BDC47B8B}"/>
                  </a:ext>
                </a:extLst>
              </p:cNvPr>
              <p:cNvSpPr txBox="1">
                <a:spLocks noRot="1" noChangeAspect="1" noMove="1" noResize="1" noEditPoints="1" noAdjustHandles="1" noChangeArrowheads="1" noChangeShapeType="1" noTextEdit="1"/>
              </p:cNvSpPr>
              <p:nvPr/>
            </p:nvSpPr>
            <p:spPr>
              <a:xfrm>
                <a:off x="348453" y="6135932"/>
                <a:ext cx="5450319" cy="286873"/>
              </a:xfrm>
              <a:prstGeom prst="rect">
                <a:avLst/>
              </a:prstGeom>
              <a:blipFill>
                <a:blip r:embed="rId7"/>
                <a:stretch>
                  <a:fillRect b="-63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9338B88-C7B1-5844-AFD7-4ACB95287571}"/>
                  </a:ext>
                </a:extLst>
              </p:cNvPr>
              <p:cNvSpPr txBox="1"/>
              <p:nvPr/>
            </p:nvSpPr>
            <p:spPr>
              <a:xfrm>
                <a:off x="6007740" y="6150014"/>
                <a:ext cx="5905570" cy="286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 altLang="zh-CN" sz="1200" i="1">
                              <a:latin typeface="Cambria Math" panose="02040503050406030204" pitchFamily="18" charset="0"/>
                            </a:rPr>
                          </m:ctrlPr>
                        </m:accPr>
                        <m:e>
                          <m:r>
                            <a:rPr lang="en-US" altLang="zh-CN" sz="1200" i="1">
                              <a:latin typeface="Cambria Math" panose="02040503050406030204" pitchFamily="18" charset="0"/>
                            </a:rPr>
                            <m:t>𝑀𝑒𝑑𝑎𝑙</m:t>
                          </m:r>
                        </m:e>
                      </m:acc>
                      <m:r>
                        <a:rPr lang="en" altLang="zh-CN" sz="1200" i="1">
                          <a:latin typeface="Cambria Math" panose="02040503050406030204" pitchFamily="18" charset="0"/>
                        </a:rPr>
                        <m:t>=</m:t>
                      </m:r>
                      <m:r>
                        <a:rPr lang="en-US" altLang="zh-CN" sz="1200" i="1">
                          <a:latin typeface="Cambria Math" panose="02040503050406030204" pitchFamily="18" charset="0"/>
                        </a:rPr>
                        <m:t>−235.8594+6.5721×</m:t>
                      </m:r>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𝑃𝑜𝑝𝑢𝑙𝑎𝑡𝑖𝑜𝑛</m:t>
                          </m:r>
                        </m:e>
                        <m:sup>
                          <m:r>
                            <a:rPr lang="en-US" altLang="zh-CN" sz="1200" i="1">
                              <a:latin typeface="Cambria Math" panose="02040503050406030204" pitchFamily="18" charset="0"/>
                            </a:rPr>
                            <m:t>0.16127</m:t>
                          </m:r>
                        </m:sup>
                      </m:sSup>
                      <m:r>
                        <a:rPr lang="en-US" altLang="zh-CN" sz="1200" i="1" dirty="0" smtClean="0">
                          <a:latin typeface="Cambria Math" panose="02040503050406030204" pitchFamily="18" charset="0"/>
                        </a:rPr>
                        <m:t>+60.9428 </m:t>
                      </m:r>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r>
                            <a:rPr lang="en-US" altLang="zh-CN" sz="1200" i="1">
                              <a:latin typeface="Cambria Math" panose="02040503050406030204" pitchFamily="18" charset="0"/>
                            </a:rPr>
                            <m:t>𝐺𝐷𝑃</m:t>
                          </m:r>
                        </m:e>
                        <m:sup>
                          <m:r>
                            <a:rPr lang="en-US" altLang="zh-CN" sz="1200" i="1">
                              <a:latin typeface="Cambria Math" panose="02040503050406030204" pitchFamily="18" charset="0"/>
                            </a:rPr>
                            <m:t>0.10468</m:t>
                          </m:r>
                        </m:sup>
                      </m:sSup>
                      <m:r>
                        <a:rPr lang="en-US" altLang="zh-CN" sz="1200" i="1">
                          <a:latin typeface="Cambria Math" panose="02040503050406030204" pitchFamily="18" charset="0"/>
                        </a:rPr>
                        <m:t>+</m:t>
                      </m:r>
                      <m:r>
                        <a:rPr lang="en-US" altLang="zh-CN" sz="1200" i="1">
                          <a:latin typeface="Cambria Math" panose="02040503050406030204" pitchFamily="18" charset="0"/>
                        </a:rPr>
                        <m:t>𝜖</m:t>
                      </m:r>
                    </m:oMath>
                  </m:oMathPara>
                </a14:m>
                <a:endParaRPr lang="zh-CN" altLang="en-US" sz="1200" dirty="0"/>
              </a:p>
            </p:txBody>
          </p:sp>
        </mc:Choice>
        <mc:Fallback>
          <p:sp>
            <p:nvSpPr>
              <p:cNvPr id="16" name="文本框 15">
                <a:extLst>
                  <a:ext uri="{FF2B5EF4-FFF2-40B4-BE49-F238E27FC236}">
                    <a16:creationId xmlns:a16="http://schemas.microsoft.com/office/drawing/2014/main" id="{19338B88-C7B1-5844-AFD7-4ACB95287571}"/>
                  </a:ext>
                </a:extLst>
              </p:cNvPr>
              <p:cNvSpPr txBox="1">
                <a:spLocks noRot="1" noChangeAspect="1" noMove="1" noResize="1" noEditPoints="1" noAdjustHandles="1" noChangeArrowheads="1" noChangeShapeType="1" noTextEdit="1"/>
              </p:cNvSpPr>
              <p:nvPr/>
            </p:nvSpPr>
            <p:spPr>
              <a:xfrm>
                <a:off x="6007740" y="6150014"/>
                <a:ext cx="5905570" cy="286873"/>
              </a:xfrm>
              <a:prstGeom prst="rect">
                <a:avLst/>
              </a:prstGeom>
              <a:blipFill>
                <a:blip r:embed="rId8"/>
                <a:stretch>
                  <a:fillRect b="-6383"/>
                </a:stretch>
              </a:blipFill>
            </p:spPr>
            <p:txBody>
              <a:bodyPr/>
              <a:lstStyle/>
              <a:p>
                <a:r>
                  <a:rPr lang="en-US">
                    <a:noFill/>
                  </a:rPr>
                  <a:t> </a:t>
                </a:r>
              </a:p>
            </p:txBody>
          </p:sp>
        </mc:Fallback>
      </mc:AlternateContent>
      <p:pic>
        <p:nvPicPr>
          <p:cNvPr id="6" name="Jingxin 4-[AudioTrimmer.com]">
            <a:hlinkClick r:id="" action="ppaction://media"/>
            <a:extLst>
              <a:ext uri="{FF2B5EF4-FFF2-40B4-BE49-F238E27FC236}">
                <a16:creationId xmlns:a16="http://schemas.microsoft.com/office/drawing/2014/main" id="{7273BC6F-27B8-4F09-9234-19BEA4778BCB}"/>
              </a:ext>
            </a:extLst>
          </p:cNvPr>
          <p:cNvPicPr>
            <a:picLocks noChangeAspect="1"/>
          </p:cNvPicPr>
          <p:nvPr>
            <a:audioFile r:link="rId2"/>
            <p:extLst>
              <p:ext uri="{DAA4B4D4-6D71-4841-9C94-3DE7FCFB9230}">
                <p14:media xmlns:p14="http://schemas.microsoft.com/office/powerpoint/2010/main" r:embed="rId3">
                  <p14:trim end="31327"/>
                  <p14:fade out="500"/>
                </p14:media>
              </p:ext>
            </p:extLst>
          </p:nvPr>
        </p:nvPicPr>
        <p:blipFill>
          <a:blip r:embed="rId9"/>
          <a:stretch>
            <a:fillRect/>
          </a:stretch>
        </p:blipFill>
        <p:spPr>
          <a:xfrm>
            <a:off x="12273907" y="6150014"/>
            <a:ext cx="304800" cy="304800"/>
          </a:xfrm>
          <a:prstGeom prst="rect">
            <a:avLst/>
          </a:prstGeom>
        </p:spPr>
      </p:pic>
    </p:spTree>
    <p:custDataLst>
      <p:tags r:id="rId1"/>
    </p:custDataLst>
    <p:extLst>
      <p:ext uri="{BB962C8B-B14F-4D97-AF65-F5344CB8AC3E}">
        <p14:creationId xmlns:p14="http://schemas.microsoft.com/office/powerpoint/2010/main" val="3692300191"/>
      </p:ext>
    </p:extLst>
  </p:cSld>
  <p:clrMapOvr>
    <a:masterClrMapping/>
  </p:clrMapOvr>
  <mc:AlternateContent xmlns:mc="http://schemas.openxmlformats.org/markup-compatibility/2006">
    <mc:Choice xmlns:p14="http://schemas.microsoft.com/office/powerpoint/2010/main" Requires="p14">
      <p:transition spd="med" p14:dur="700" advTm="92000">
        <p:fade/>
      </p:transition>
    </mc:Choice>
    <mc:Fallback>
      <p:transition spd="med" advTm="9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E6A1-9816-478E-8777-CE547222BF9A}"/>
              </a:ext>
            </a:extLst>
          </p:cNvPr>
          <p:cNvSpPr>
            <a:spLocks noGrp="1"/>
          </p:cNvSpPr>
          <p:nvPr>
            <p:ph type="title"/>
          </p:nvPr>
        </p:nvSpPr>
        <p:spPr/>
        <p:txBody>
          <a:bodyPr/>
          <a:lstStyle/>
          <a:p>
            <a:r>
              <a:rPr lang="en-AU" dirty="0"/>
              <a:t>Evaluation and recommendations </a:t>
            </a:r>
          </a:p>
        </p:txBody>
      </p:sp>
      <p:sp>
        <p:nvSpPr>
          <p:cNvPr id="3" name="Content Placeholder 2">
            <a:extLst>
              <a:ext uri="{FF2B5EF4-FFF2-40B4-BE49-F238E27FC236}">
                <a16:creationId xmlns:a16="http://schemas.microsoft.com/office/drawing/2014/main" id="{F5D4C960-621A-419A-B378-8D9D49E6460D}"/>
              </a:ext>
            </a:extLst>
          </p:cNvPr>
          <p:cNvSpPr>
            <a:spLocks noGrp="1"/>
          </p:cNvSpPr>
          <p:nvPr>
            <p:ph sz="half" idx="1"/>
          </p:nvPr>
        </p:nvSpPr>
        <p:spPr/>
        <p:txBody>
          <a:bodyPr>
            <a:noAutofit/>
          </a:bodyPr>
          <a:lstStyle/>
          <a:p>
            <a:pPr marL="45720" indent="0">
              <a:buNone/>
            </a:pPr>
            <a:r>
              <a:rPr lang="en-AU" sz="1800" dirty="0"/>
              <a:t>General recommendations:</a:t>
            </a:r>
          </a:p>
          <a:p>
            <a:pPr lvl="1"/>
            <a:r>
              <a:rPr lang="en-AU" sz="1600" dirty="0"/>
              <a:t>Increase size of contingent via female participation</a:t>
            </a:r>
          </a:p>
          <a:p>
            <a:pPr lvl="1"/>
            <a:r>
              <a:rPr lang="en-AU" sz="1600" dirty="0"/>
              <a:t>Increase event participation by training athletes that participate in multiple events</a:t>
            </a:r>
          </a:p>
          <a:p>
            <a:pPr marL="45720" indent="0">
              <a:buNone/>
            </a:pPr>
            <a:r>
              <a:rPr lang="en-AU" sz="1800" dirty="0"/>
              <a:t>Evaluation:</a:t>
            </a:r>
          </a:p>
          <a:p>
            <a:pPr lvl="1"/>
            <a:r>
              <a:rPr lang="en-AU" sz="1600" b="1" dirty="0"/>
              <a:t>GDP</a:t>
            </a:r>
            <a:r>
              <a:rPr lang="en-AU" sz="1600" dirty="0"/>
              <a:t> and </a:t>
            </a:r>
            <a:r>
              <a:rPr lang="en-AU" sz="1600" b="1" dirty="0"/>
              <a:t>population</a:t>
            </a:r>
            <a:r>
              <a:rPr lang="en-AU" sz="1600" dirty="0"/>
              <a:t> can influence the number of medals won (R</a:t>
            </a:r>
            <a:r>
              <a:rPr lang="en-AU" sz="1600" baseline="30000" dirty="0"/>
              <a:t>2</a:t>
            </a:r>
            <a:r>
              <a:rPr lang="en-AU" sz="1600" dirty="0"/>
              <a:t> = 0.4913)</a:t>
            </a:r>
          </a:p>
          <a:p>
            <a:pPr lvl="1"/>
            <a:r>
              <a:rPr lang="en-AU" sz="1600" dirty="0"/>
              <a:t>EDA shows </a:t>
            </a:r>
            <a:r>
              <a:rPr lang="en-AU" sz="1600" b="1" dirty="0"/>
              <a:t>contingent</a:t>
            </a:r>
            <a:r>
              <a:rPr lang="en-AU" sz="1600" dirty="0"/>
              <a:t> and </a:t>
            </a:r>
            <a:r>
              <a:rPr lang="en-AU" sz="1600" b="1" dirty="0"/>
              <a:t>event</a:t>
            </a:r>
            <a:r>
              <a:rPr lang="en-AU" sz="1600" dirty="0"/>
              <a:t> </a:t>
            </a:r>
            <a:r>
              <a:rPr lang="en-AU" sz="1600" b="1" dirty="0"/>
              <a:t>participation </a:t>
            </a:r>
            <a:r>
              <a:rPr lang="en-AU" sz="1600" dirty="0"/>
              <a:t>are strongly correlated to medals won</a:t>
            </a:r>
          </a:p>
          <a:p>
            <a:pPr lvl="1"/>
            <a:r>
              <a:rPr lang="en-AU" sz="1600" dirty="0"/>
              <a:t>More factors need to be explored – such as statistical significance of hosting the Olympics</a:t>
            </a:r>
          </a:p>
        </p:txBody>
      </p:sp>
      <p:pic>
        <p:nvPicPr>
          <p:cNvPr id="6" name="Picture 2" descr="See the source image">
            <a:extLst>
              <a:ext uri="{FF2B5EF4-FFF2-40B4-BE49-F238E27FC236}">
                <a16:creationId xmlns:a16="http://schemas.microsoft.com/office/drawing/2014/main" id="{2F11BBC7-2745-49F7-A24B-F583608F9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7688" y="1824654"/>
            <a:ext cx="3379363" cy="2252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7" name="Content Placeholder 4" descr="Product SmartArt">
            <a:extLst>
              <a:ext uri="{FF2B5EF4-FFF2-40B4-BE49-F238E27FC236}">
                <a16:creationId xmlns:a16="http://schemas.microsoft.com/office/drawing/2014/main" id="{249D8725-CEAA-48FE-8855-62490B18DDB8}"/>
              </a:ext>
            </a:extLst>
          </p:cNvPr>
          <p:cNvGraphicFramePr>
            <a:graphicFrameLocks/>
          </p:cNvGraphicFramePr>
          <p:nvPr>
            <p:extLst>
              <p:ext uri="{D42A27DB-BD31-4B8C-83A1-F6EECF244321}">
                <p14:modId xmlns:p14="http://schemas.microsoft.com/office/powerpoint/2010/main" val="474092121"/>
              </p:ext>
            </p:extLst>
          </p:nvPr>
        </p:nvGraphicFramePr>
        <p:xfrm>
          <a:off x="5942013" y="3656026"/>
          <a:ext cx="3569714" cy="28275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Graphic 7" descr="Podium">
            <a:extLst>
              <a:ext uri="{FF2B5EF4-FFF2-40B4-BE49-F238E27FC236}">
                <a16:creationId xmlns:a16="http://schemas.microsoft.com/office/drawing/2014/main" id="{664A6A08-B1A0-420A-A357-B7E29D809B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4753" y="4827678"/>
            <a:ext cx="484234" cy="484234"/>
          </a:xfrm>
          <a:prstGeom prst="rect">
            <a:avLst/>
          </a:prstGeom>
        </p:spPr>
      </p:pic>
      <p:pic>
        <p:nvPicPr>
          <p:cNvPr id="19" name="Audio 18">
            <a:hlinkClick r:id="" action="ppaction://media"/>
            <a:extLst>
              <a:ext uri="{FF2B5EF4-FFF2-40B4-BE49-F238E27FC236}">
                <a16:creationId xmlns:a16="http://schemas.microsoft.com/office/drawing/2014/main" id="{147CC3D5-3BA1-4707-8E9D-1D7D9DBD467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350752785"/>
      </p:ext>
    </p:extLst>
  </p:cSld>
  <p:clrMapOvr>
    <a:masterClrMapping/>
  </p:clrMapOvr>
  <mc:AlternateContent xmlns:mc="http://schemas.openxmlformats.org/markup-compatibility/2006">
    <mc:Choice xmlns:p14="http://schemas.microsoft.com/office/powerpoint/2010/main" Requires="p14">
      <p:transition spd="med" p14:dur="700" advTm="50838">
        <p:fade/>
      </p:transition>
    </mc:Choice>
    <mc:Fallback>
      <p:transition spd="med" advTm="508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8000">
              <a:schemeClr val="bg1"/>
            </a:gs>
            <a:gs pos="28000">
              <a:schemeClr val="bg1"/>
            </a:gs>
            <a:gs pos="10000">
              <a:schemeClr val="bg1">
                <a:lumMod val="95000"/>
              </a:schemeClr>
            </a:gs>
            <a:gs pos="100000">
              <a:schemeClr val="bg1">
                <a:lumMod val="85000"/>
              </a:schemeClr>
            </a:gs>
          </a:gsLst>
          <a:path path="circle">
            <a:fillToRect l="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sz="2800"/>
              <a:t>GOING FOR GOLD:</a:t>
            </a:r>
            <a:br>
              <a:rPr lang="en-AU" sz="2800"/>
            </a:br>
            <a:r>
              <a:rPr lang="en-AU" sz="4000"/>
              <a:t>predicting Nations Olympic </a:t>
            </a:r>
            <a:br>
              <a:rPr lang="en-AU" sz="4000"/>
            </a:br>
            <a:r>
              <a:rPr lang="en-AU" sz="4000"/>
              <a:t>medal performance</a:t>
            </a:r>
            <a:endParaRPr lang="en-US"/>
          </a:p>
        </p:txBody>
      </p:sp>
      <p:sp>
        <p:nvSpPr>
          <p:cNvPr id="3" name="Subtitle 2"/>
          <p:cNvSpPr>
            <a:spLocks noGrp="1"/>
          </p:cNvSpPr>
          <p:nvPr>
            <p:ph type="subTitle" idx="1"/>
          </p:nvPr>
        </p:nvSpPr>
        <p:spPr/>
        <p:txBody>
          <a:bodyPr>
            <a:normAutofit fontScale="62500" lnSpcReduction="20000"/>
          </a:bodyPr>
          <a:lstStyle/>
          <a:p>
            <a:pPr>
              <a:lnSpc>
                <a:spcPct val="120000"/>
              </a:lnSpc>
            </a:pPr>
            <a:r>
              <a:rPr lang="en-US" b="1"/>
              <a:t>Group 9</a:t>
            </a:r>
          </a:p>
          <a:p>
            <a:pPr>
              <a:lnSpc>
                <a:spcPct val="120000"/>
              </a:lnSpc>
            </a:pPr>
            <a:r>
              <a:rPr lang="en-US" err="1"/>
              <a:t>Linyuan</a:t>
            </a:r>
            <a:r>
              <a:rPr lang="en-US"/>
              <a:t> Xing</a:t>
            </a:r>
          </a:p>
          <a:p>
            <a:pPr>
              <a:lnSpc>
                <a:spcPct val="120000"/>
              </a:lnSpc>
            </a:pPr>
            <a:r>
              <a:rPr lang="en-US" err="1"/>
              <a:t>Jingxin</a:t>
            </a:r>
            <a:r>
              <a:rPr lang="en-US"/>
              <a:t> </a:t>
            </a:r>
            <a:r>
              <a:rPr lang="en-US" err="1"/>
              <a:t>Nie</a:t>
            </a:r>
            <a:endParaRPr lang="en-US"/>
          </a:p>
          <a:p>
            <a:pPr>
              <a:lnSpc>
                <a:spcPct val="120000"/>
              </a:lnSpc>
            </a:pPr>
            <a:r>
              <a:rPr lang="en-US"/>
              <a:t>Mark Mendoza</a:t>
            </a:r>
          </a:p>
          <a:p>
            <a:pPr>
              <a:lnSpc>
                <a:spcPct val="120000"/>
              </a:lnSpc>
            </a:pPr>
            <a:r>
              <a:rPr lang="en-US"/>
              <a:t>Timothy Le Pers</a:t>
            </a:r>
          </a:p>
          <a:p>
            <a:endParaRPr lang="en-US"/>
          </a:p>
        </p:txBody>
      </p:sp>
      <p:pic>
        <p:nvPicPr>
          <p:cNvPr id="2052" name="Picture 4" descr="See the source image">
            <a:extLst>
              <a:ext uri="{FF2B5EF4-FFF2-40B4-BE49-F238E27FC236}">
                <a16:creationId xmlns:a16="http://schemas.microsoft.com/office/drawing/2014/main" id="{4FF5F48B-C690-4FA6-BEB2-B6D4A89E7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612" y="666068"/>
            <a:ext cx="3621773" cy="2173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700D058E-60D5-44A3-952F-EC936DD239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8125" y="6337300"/>
            <a:ext cx="304800" cy="304800"/>
          </a:xfrm>
          <a:prstGeom prst="rect">
            <a:avLst/>
          </a:prstGeom>
        </p:spPr>
      </p:pic>
    </p:spTree>
    <p:extLst>
      <p:ext uri="{BB962C8B-B14F-4D97-AF65-F5344CB8AC3E}">
        <p14:creationId xmlns:p14="http://schemas.microsoft.com/office/powerpoint/2010/main" val="410021491"/>
      </p:ext>
    </p:extLst>
  </p:cSld>
  <p:clrMapOvr>
    <a:masterClrMapping/>
  </p:clrMapOvr>
  <mc:AlternateContent xmlns:mc="http://schemas.openxmlformats.org/markup-compatibility/2006">
    <mc:Choice xmlns:p14="http://schemas.microsoft.com/office/powerpoint/2010/main" Requires="p14">
      <p:transition spd="med" p14:dur="700" advTm="3632">
        <p:fade/>
      </p:transition>
    </mc:Choice>
    <mc:Fallback>
      <p:transition spd="med" advTm="36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7727"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7000"/>
            <a:lum/>
          </a:blip>
          <a:srcRect/>
          <a:stretch>
            <a:fillRect l="-50000"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Motivations</a:t>
            </a:r>
          </a:p>
        </p:txBody>
      </p:sp>
      <p:sp>
        <p:nvSpPr>
          <p:cNvPr id="3" name="Content Placeholder 2"/>
          <p:cNvSpPr>
            <a:spLocks noGrp="1"/>
          </p:cNvSpPr>
          <p:nvPr>
            <p:ph idx="1"/>
          </p:nvPr>
        </p:nvSpPr>
        <p:spPr>
          <a:xfrm>
            <a:off x="1217614" y="2239962"/>
            <a:ext cx="8837238" cy="3962875"/>
          </a:xfrm>
        </p:spPr>
        <p:txBody>
          <a:bodyPr>
            <a:normAutofit/>
          </a:bodyPr>
          <a:lstStyle/>
          <a:p>
            <a:pPr>
              <a:lnSpc>
                <a:spcPct val="120000"/>
              </a:lnSpc>
            </a:pPr>
            <a:r>
              <a:rPr lang="en-AU" sz="1800" dirty="0"/>
              <a:t>Competing at the Olympics are source of national pride and identity for athletes, and the citizens they represent</a:t>
            </a:r>
          </a:p>
          <a:p>
            <a:pPr>
              <a:lnSpc>
                <a:spcPct val="120000"/>
              </a:lnSpc>
            </a:pPr>
            <a:r>
              <a:rPr lang="en-AU" sz="1800" dirty="0"/>
              <a:t>Multiple factors may increase the probability of success at the Olympics apart from skills and training, such as:</a:t>
            </a:r>
          </a:p>
          <a:p>
            <a:pPr lvl="1">
              <a:lnSpc>
                <a:spcPct val="120000"/>
              </a:lnSpc>
            </a:pPr>
            <a:r>
              <a:rPr lang="en-AU" sz="1600" b="1" dirty="0"/>
              <a:t>Country GDP per capita</a:t>
            </a:r>
          </a:p>
          <a:p>
            <a:pPr lvl="1">
              <a:lnSpc>
                <a:spcPct val="120000"/>
              </a:lnSpc>
            </a:pPr>
            <a:r>
              <a:rPr lang="en-AU" sz="1600" b="1" dirty="0"/>
              <a:t>Country population</a:t>
            </a:r>
          </a:p>
          <a:p>
            <a:pPr lvl="1">
              <a:lnSpc>
                <a:spcPct val="120000"/>
              </a:lnSpc>
            </a:pPr>
            <a:r>
              <a:rPr lang="en-AU" sz="1600" b="1" dirty="0"/>
              <a:t>Number of participating athletes from a country</a:t>
            </a:r>
          </a:p>
          <a:p>
            <a:pPr>
              <a:lnSpc>
                <a:spcPct val="120000"/>
              </a:lnSpc>
            </a:pPr>
            <a:r>
              <a:rPr lang="en-AU" sz="1800" dirty="0"/>
              <a:t>Understanding what factors most influence Olympic performance can inform future investments by governments and other stakeholders</a:t>
            </a:r>
          </a:p>
        </p:txBody>
      </p:sp>
      <p:pic>
        <p:nvPicPr>
          <p:cNvPr id="1026" name="Picture 2" descr="See the source image">
            <a:extLst>
              <a:ext uri="{FF2B5EF4-FFF2-40B4-BE49-F238E27FC236}">
                <a16:creationId xmlns:a16="http://schemas.microsoft.com/office/drawing/2014/main" id="{7006B6BB-5F37-4895-9B9A-BD6D31A1A41A}"/>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07581" y="503275"/>
            <a:ext cx="1440000" cy="2017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BF767BB-6E6C-4860-99DE-DC56C9B7E3A1}"/>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7581" y="4556212"/>
            <a:ext cx="1620000" cy="165878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0E32FE2-6D29-4EB1-BAF0-ADAD109178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5563" y="6154738"/>
            <a:ext cx="487362" cy="487362"/>
          </a:xfrm>
          <a:prstGeom prst="rect">
            <a:avLst/>
          </a:prstGeom>
        </p:spPr>
      </p:pic>
    </p:spTree>
    <p:extLst>
      <p:ext uri="{BB962C8B-B14F-4D97-AF65-F5344CB8AC3E}">
        <p14:creationId xmlns:p14="http://schemas.microsoft.com/office/powerpoint/2010/main" val="2936978002"/>
      </p:ext>
    </p:extLst>
  </p:cSld>
  <p:clrMapOvr>
    <a:masterClrMapping/>
  </p:clrMapOvr>
  <mc:AlternateContent xmlns:mc="http://schemas.openxmlformats.org/markup-compatibility/2006">
    <mc:Choice xmlns:p14="http://schemas.microsoft.com/office/powerpoint/2010/main" Requires="p14">
      <p:transition spd="med" p14:dur="700" advTm="45010">
        <p:fade/>
      </p:transition>
    </mc:Choice>
    <mc:Fallback>
      <p:transition spd="med" advTm="45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7000"/>
            <a:lum/>
          </a:blip>
          <a:srcRect/>
          <a:stretch>
            <a:fillRect l="-50000"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thinking</a:t>
            </a:r>
          </a:p>
        </p:txBody>
      </p:sp>
      <p:sp>
        <p:nvSpPr>
          <p:cNvPr id="11" name="Content Placeholder 2">
            <a:extLst>
              <a:ext uri="{FF2B5EF4-FFF2-40B4-BE49-F238E27FC236}">
                <a16:creationId xmlns:a16="http://schemas.microsoft.com/office/drawing/2014/main" id="{BF0207A4-0DB8-4B8D-8A89-5AE7ED942BA3}"/>
              </a:ext>
            </a:extLst>
          </p:cNvPr>
          <p:cNvSpPr>
            <a:spLocks noGrp="1"/>
          </p:cNvSpPr>
          <p:nvPr>
            <p:ph sz="half" idx="1"/>
          </p:nvPr>
        </p:nvSpPr>
        <p:spPr/>
        <p:txBody>
          <a:bodyPr anchor="ctr">
            <a:normAutofit/>
          </a:bodyPr>
          <a:lstStyle/>
          <a:p>
            <a:pPr marL="45720" indent="0" algn="ctr">
              <a:lnSpc>
                <a:spcPct val="120000"/>
              </a:lnSpc>
              <a:buNone/>
            </a:pPr>
            <a:r>
              <a:rPr lang="en-AU" sz="2000"/>
              <a:t>What factors determine how well a country “should” perform at the Olympics?</a:t>
            </a:r>
          </a:p>
        </p:txBody>
      </p:sp>
      <p:graphicFrame>
        <p:nvGraphicFramePr>
          <p:cNvPr id="7" name="Content Placeholder 4" descr="Product SmartArt">
            <a:extLst>
              <a:ext uri="{FF2B5EF4-FFF2-40B4-BE49-F238E27FC236}">
                <a16:creationId xmlns:a16="http://schemas.microsoft.com/office/drawing/2014/main" id="{AA4F3FBB-BC4C-4802-AFD5-1E1EC1579ADD}"/>
              </a:ext>
            </a:extLst>
          </p:cNvPr>
          <p:cNvGraphicFramePr>
            <a:graphicFrameLocks/>
          </p:cNvGraphicFramePr>
          <p:nvPr>
            <p:extLst>
              <p:ext uri="{D42A27DB-BD31-4B8C-83A1-F6EECF244321}">
                <p14:modId xmlns:p14="http://schemas.microsoft.com/office/powerpoint/2010/main" val="788655455"/>
              </p:ext>
            </p:extLst>
          </p:nvPr>
        </p:nvGraphicFramePr>
        <p:xfrm>
          <a:off x="5267371" y="1509203"/>
          <a:ext cx="7578618" cy="47964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Graphic 9" descr="Podium">
            <a:extLst>
              <a:ext uri="{FF2B5EF4-FFF2-40B4-BE49-F238E27FC236}">
                <a16:creationId xmlns:a16="http://schemas.microsoft.com/office/drawing/2014/main" id="{2EE4F544-6632-49DC-9844-E3C5C6653F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52450" y="3579920"/>
            <a:ext cx="870070" cy="870070"/>
          </a:xfrm>
          <a:prstGeom prst="rect">
            <a:avLst/>
          </a:prstGeom>
        </p:spPr>
      </p:pic>
      <p:pic>
        <p:nvPicPr>
          <p:cNvPr id="5" name="Audio 4">
            <a:hlinkClick r:id="" action="ppaction://media"/>
            <a:extLst>
              <a:ext uri="{FF2B5EF4-FFF2-40B4-BE49-F238E27FC236}">
                <a16:creationId xmlns:a16="http://schemas.microsoft.com/office/drawing/2014/main" id="{CDEE3B6B-E995-44EE-847E-EADE2F64411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5563" y="6154738"/>
            <a:ext cx="487362" cy="487362"/>
          </a:xfrm>
          <a:prstGeom prst="rect">
            <a:avLst/>
          </a:prstGeom>
        </p:spPr>
      </p:pic>
    </p:spTree>
    <p:extLst>
      <p:ext uri="{BB962C8B-B14F-4D97-AF65-F5344CB8AC3E}">
        <p14:creationId xmlns:p14="http://schemas.microsoft.com/office/powerpoint/2010/main" val="870700131"/>
      </p:ext>
    </p:extLst>
  </p:cSld>
  <p:clrMapOvr>
    <a:masterClrMapping/>
  </p:clrMapOvr>
  <mc:AlternateContent xmlns:mc="http://schemas.openxmlformats.org/markup-compatibility/2006">
    <mc:Choice xmlns:p14="http://schemas.microsoft.com/office/powerpoint/2010/main" Requires="p14">
      <p:transition spd="med" p14:dur="700" advTm="21394">
        <p:fade/>
      </p:transition>
    </mc:Choice>
    <mc:Fallback>
      <p:transition spd="med" advTm="21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1A16-8135-45B7-930A-178617152F36}"/>
              </a:ext>
            </a:extLst>
          </p:cNvPr>
          <p:cNvSpPr>
            <a:spLocks noGrp="1"/>
          </p:cNvSpPr>
          <p:nvPr>
            <p:ph type="title"/>
          </p:nvPr>
        </p:nvSpPr>
        <p:spPr/>
        <p:txBody>
          <a:bodyPr/>
          <a:lstStyle/>
          <a:p>
            <a:r>
              <a:rPr lang="en-AU"/>
              <a:t>Getting the Data I Need</a:t>
            </a:r>
          </a:p>
        </p:txBody>
      </p:sp>
      <p:sp>
        <p:nvSpPr>
          <p:cNvPr id="5" name="Content Placeholder 3">
            <a:extLst>
              <a:ext uri="{FF2B5EF4-FFF2-40B4-BE49-F238E27FC236}">
                <a16:creationId xmlns:a16="http://schemas.microsoft.com/office/drawing/2014/main" id="{CD6A100D-0004-4634-90DF-BAA22F21E78C}"/>
              </a:ext>
            </a:extLst>
          </p:cNvPr>
          <p:cNvSpPr txBox="1">
            <a:spLocks/>
          </p:cNvSpPr>
          <p:nvPr/>
        </p:nvSpPr>
        <p:spPr>
          <a:xfrm>
            <a:off x="1217614" y="1739591"/>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endParaRPr lang="en-AU" sz="2000"/>
          </a:p>
        </p:txBody>
      </p:sp>
      <p:graphicFrame>
        <p:nvGraphicFramePr>
          <p:cNvPr id="8" name="Table 4">
            <a:extLst>
              <a:ext uri="{FF2B5EF4-FFF2-40B4-BE49-F238E27FC236}">
                <a16:creationId xmlns:a16="http://schemas.microsoft.com/office/drawing/2014/main" id="{12F0DAE0-C8E6-4C03-B636-212E9999385B}"/>
              </a:ext>
            </a:extLst>
          </p:cNvPr>
          <p:cNvGraphicFramePr>
            <a:graphicFrameLocks/>
          </p:cNvGraphicFramePr>
          <p:nvPr>
            <p:extLst>
              <p:ext uri="{D42A27DB-BD31-4B8C-83A1-F6EECF244321}">
                <p14:modId xmlns:p14="http://schemas.microsoft.com/office/powerpoint/2010/main" val="1149692700"/>
              </p:ext>
            </p:extLst>
          </p:nvPr>
        </p:nvGraphicFramePr>
        <p:xfrm>
          <a:off x="1217611" y="1858536"/>
          <a:ext cx="9753600" cy="4522781"/>
        </p:xfrm>
        <a:graphic>
          <a:graphicData uri="http://schemas.openxmlformats.org/drawingml/2006/table">
            <a:tbl>
              <a:tblPr firstRow="1" bandRow="1">
                <a:tableStyleId>{7E9639D4-E3E2-4D34-9284-5A2195B3D0D7}</a:tableStyleId>
              </a:tblPr>
              <a:tblGrid>
                <a:gridCol w="3904513">
                  <a:extLst>
                    <a:ext uri="{9D8B030D-6E8A-4147-A177-3AD203B41FA5}">
                      <a16:colId xmlns:a16="http://schemas.microsoft.com/office/drawing/2014/main" val="4244026822"/>
                    </a:ext>
                  </a:extLst>
                </a:gridCol>
                <a:gridCol w="2109588">
                  <a:extLst>
                    <a:ext uri="{9D8B030D-6E8A-4147-A177-3AD203B41FA5}">
                      <a16:colId xmlns:a16="http://schemas.microsoft.com/office/drawing/2014/main" val="3323809542"/>
                    </a:ext>
                  </a:extLst>
                </a:gridCol>
                <a:gridCol w="3739499">
                  <a:extLst>
                    <a:ext uri="{9D8B030D-6E8A-4147-A177-3AD203B41FA5}">
                      <a16:colId xmlns:a16="http://schemas.microsoft.com/office/drawing/2014/main" val="2085843313"/>
                    </a:ext>
                  </a:extLst>
                </a:gridCol>
              </a:tblGrid>
              <a:tr h="438461">
                <a:tc>
                  <a:txBody>
                    <a:bodyPr/>
                    <a:lstStyle/>
                    <a:p>
                      <a:r>
                        <a:rPr lang="en-AU" sz="1600" b="1"/>
                        <a:t>Dataset:</a:t>
                      </a:r>
                    </a:p>
                  </a:txBody>
                  <a:tcPr/>
                </a:tc>
                <a:tc>
                  <a:txBody>
                    <a:bodyPr/>
                    <a:lstStyle/>
                    <a:p>
                      <a:r>
                        <a:rPr lang="en-AU" sz="1600" b="1"/>
                        <a:t>Years Covered:</a:t>
                      </a:r>
                    </a:p>
                  </a:txBody>
                  <a:tcPr/>
                </a:tc>
                <a:tc>
                  <a:txBody>
                    <a:bodyPr/>
                    <a:lstStyle/>
                    <a:p>
                      <a:r>
                        <a:rPr lang="en-AU" sz="1600" b="1"/>
                        <a:t>Source:</a:t>
                      </a:r>
                    </a:p>
                  </a:txBody>
                  <a:tcPr/>
                </a:tc>
                <a:extLst>
                  <a:ext uri="{0D108BD9-81ED-4DB2-BD59-A6C34878D82A}">
                    <a16:rowId xmlns:a16="http://schemas.microsoft.com/office/drawing/2014/main" val="2247362237"/>
                  </a:ext>
                </a:extLst>
              </a:tr>
              <a:tr h="1081137">
                <a:tc>
                  <a:txBody>
                    <a:bodyPr/>
                    <a:lstStyle/>
                    <a:p>
                      <a:pPr marL="342900" indent="-342900">
                        <a:buAutoNum type="arabicPeriod"/>
                      </a:pPr>
                      <a:r>
                        <a:rPr lang="en-AU" sz="1600">
                          <a:solidFill>
                            <a:schemeClr val="tx1"/>
                          </a:solidFill>
                        </a:rPr>
                        <a:t>Summer and Winter Olympics Participants and Medal Outcome</a:t>
                      </a:r>
                    </a:p>
                    <a:p>
                      <a:pPr marL="0" indent="0">
                        <a:buNone/>
                      </a:pPr>
                      <a:endParaRPr lang="en-AU" sz="1600">
                        <a:solidFill>
                          <a:schemeClr val="tx1"/>
                        </a:solidFill>
                      </a:endParaRPr>
                    </a:p>
                    <a:p>
                      <a:pPr marL="0" indent="0">
                        <a:buNone/>
                      </a:pPr>
                      <a:endParaRPr lang="en-AU" sz="1600">
                        <a:solidFill>
                          <a:schemeClr val="tx1"/>
                        </a:solidFill>
                      </a:endParaRPr>
                    </a:p>
                    <a:p>
                      <a:pPr marL="342900" indent="-342900">
                        <a:buAutoNum type="arabicPeriod"/>
                      </a:pPr>
                      <a:endParaRPr lang="en-AU" sz="1600">
                        <a:solidFill>
                          <a:schemeClr val="tx1"/>
                        </a:solidFill>
                      </a:endParaRPr>
                    </a:p>
                    <a:p>
                      <a:pPr marL="342900" indent="-342900">
                        <a:buAutoNum type="arabicPeriod"/>
                      </a:pPr>
                      <a:endParaRPr lang="en-AU" sz="1600">
                        <a:solidFill>
                          <a:schemeClr val="tx1"/>
                        </a:solidFill>
                      </a:endParaRPr>
                    </a:p>
                    <a:p>
                      <a:pPr marL="342900" indent="-342900">
                        <a:buAutoNum type="arabicPeriod"/>
                      </a:pPr>
                      <a:endParaRPr lang="en-AU" sz="1600">
                        <a:solidFill>
                          <a:schemeClr val="tx1"/>
                        </a:solidFill>
                      </a:endParaRPr>
                    </a:p>
                    <a:p>
                      <a:pPr marL="342900" indent="-342900">
                        <a:buAutoNum type="arabicPeriod"/>
                      </a:pPr>
                      <a:endParaRPr lang="en-AU" sz="1600">
                        <a:solidFill>
                          <a:schemeClr val="tx1"/>
                        </a:solidFill>
                      </a:endParaRPr>
                    </a:p>
                    <a:p>
                      <a:pPr marL="342900" indent="-342900">
                        <a:buAutoNum type="arabicPeriod"/>
                      </a:pPr>
                      <a:endParaRPr lang="en-AU" sz="1600">
                        <a:solidFill>
                          <a:schemeClr val="tx1"/>
                        </a:solidFill>
                      </a:endParaRPr>
                    </a:p>
                  </a:txBody>
                  <a:tcPr/>
                </a:tc>
                <a:tc>
                  <a:txBody>
                    <a:bodyPr/>
                    <a:lstStyle/>
                    <a:p>
                      <a:r>
                        <a:rPr lang="en-AU" sz="1600">
                          <a:solidFill>
                            <a:schemeClr val="tx1"/>
                          </a:solidFill>
                        </a:rPr>
                        <a:t>1896 – 2012</a:t>
                      </a:r>
                    </a:p>
                  </a:txBody>
                  <a:tcPr/>
                </a:tc>
                <a:tc>
                  <a:txBody>
                    <a:bodyPr/>
                    <a:lstStyle/>
                    <a:p>
                      <a:r>
                        <a:rPr lang="en-AU" sz="1600">
                          <a:solidFill>
                            <a:schemeClr val="tx1"/>
                          </a:solidFill>
                        </a:rPr>
                        <a:t>IOC (posted to Kaggle)</a:t>
                      </a:r>
                    </a:p>
                  </a:txBody>
                  <a:tcPr/>
                </a:tc>
                <a:extLst>
                  <a:ext uri="{0D108BD9-81ED-4DB2-BD59-A6C34878D82A}">
                    <a16:rowId xmlns:a16="http://schemas.microsoft.com/office/drawing/2014/main" val="855776308"/>
                  </a:ext>
                </a:extLst>
              </a:tr>
              <a:tr h="438461">
                <a:tc>
                  <a:txBody>
                    <a:bodyPr/>
                    <a:lstStyle/>
                    <a:p>
                      <a:pPr marL="342900" indent="-342900">
                        <a:buFont typeface="+mj-lt"/>
                        <a:buAutoNum type="arabicPeriod" startAt="2"/>
                      </a:pPr>
                      <a:r>
                        <a:rPr lang="en-AU" sz="1600">
                          <a:solidFill>
                            <a:schemeClr val="tx1"/>
                          </a:solidFill>
                        </a:rPr>
                        <a:t>World Statistics Data by Country</a:t>
                      </a:r>
                    </a:p>
                    <a:p>
                      <a:pPr marL="342900" indent="-342900">
                        <a:buFont typeface="+mj-lt"/>
                        <a:buAutoNum type="arabicPeriod" startAt="2"/>
                      </a:pPr>
                      <a:endParaRPr lang="en-AU" sz="1600">
                        <a:solidFill>
                          <a:schemeClr val="tx1"/>
                        </a:solidFill>
                      </a:endParaRPr>
                    </a:p>
                    <a:p>
                      <a:pPr marL="342900" indent="-342900">
                        <a:buFont typeface="+mj-lt"/>
                        <a:buAutoNum type="arabicPeriod" startAt="2"/>
                      </a:pPr>
                      <a:endParaRPr lang="en-AU" sz="1600">
                        <a:solidFill>
                          <a:schemeClr val="tx1"/>
                        </a:solidFill>
                      </a:endParaRPr>
                    </a:p>
                    <a:p>
                      <a:pPr marL="342900" indent="-342900">
                        <a:buFont typeface="+mj-lt"/>
                        <a:buAutoNum type="arabicPeriod" startAt="2"/>
                      </a:pPr>
                      <a:endParaRPr lang="en-AU" sz="1600">
                        <a:solidFill>
                          <a:schemeClr val="tx1"/>
                        </a:solidFill>
                      </a:endParaRPr>
                    </a:p>
                    <a:p>
                      <a:pPr marL="0" indent="0">
                        <a:buFont typeface="+mj-lt"/>
                        <a:buNone/>
                      </a:pPr>
                      <a:endParaRPr lang="en-AU" sz="1600">
                        <a:solidFill>
                          <a:schemeClr val="tx1"/>
                        </a:solidFill>
                      </a:endParaRPr>
                    </a:p>
                    <a:p>
                      <a:pPr marL="0" indent="0">
                        <a:buFont typeface="+mj-lt"/>
                        <a:buNone/>
                      </a:pPr>
                      <a:endParaRPr lang="en-AU" sz="1600">
                        <a:solidFill>
                          <a:schemeClr val="tx1"/>
                        </a:solidFill>
                      </a:endParaRPr>
                    </a:p>
                    <a:p>
                      <a:pPr marL="0" indent="0">
                        <a:buFont typeface="+mj-lt"/>
                        <a:buNone/>
                      </a:pPr>
                      <a:endParaRPr lang="en-AU" sz="1600">
                        <a:solidFill>
                          <a:schemeClr val="tx1"/>
                        </a:solidFill>
                      </a:endParaRPr>
                    </a:p>
                  </a:txBody>
                  <a:tcPr/>
                </a:tc>
                <a:tc>
                  <a:txBody>
                    <a:bodyPr/>
                    <a:lstStyle/>
                    <a:p>
                      <a:r>
                        <a:rPr lang="en-AU" sz="1600">
                          <a:solidFill>
                            <a:schemeClr val="tx1"/>
                          </a:solidFill>
                        </a:rPr>
                        <a:t>1960 – 2018</a:t>
                      </a:r>
                    </a:p>
                  </a:txBody>
                  <a:tcPr/>
                </a:tc>
                <a:tc>
                  <a:txBody>
                    <a:bodyPr/>
                    <a:lstStyle/>
                    <a:p>
                      <a:r>
                        <a:rPr lang="en-AU" sz="1600">
                          <a:solidFill>
                            <a:schemeClr val="tx1"/>
                          </a:solidFill>
                        </a:rPr>
                        <a:t>World Bank (posted to Kaggle)</a:t>
                      </a:r>
                    </a:p>
                    <a:p>
                      <a:endParaRPr lang="en-AU" sz="1600">
                        <a:solidFill>
                          <a:schemeClr val="tx1"/>
                        </a:solidFill>
                      </a:endParaRPr>
                    </a:p>
                    <a:p>
                      <a:endParaRPr lang="en-AU" sz="1600">
                        <a:solidFill>
                          <a:schemeClr val="tx1"/>
                        </a:solidFill>
                      </a:endParaRPr>
                    </a:p>
                    <a:p>
                      <a:endParaRPr lang="en-AU" sz="1600">
                        <a:solidFill>
                          <a:schemeClr val="tx1"/>
                        </a:solidFill>
                      </a:endParaRPr>
                    </a:p>
                    <a:p>
                      <a:endParaRPr lang="en-AU" sz="1600">
                        <a:solidFill>
                          <a:schemeClr val="tx1"/>
                        </a:solidFill>
                      </a:endParaRPr>
                    </a:p>
                    <a:p>
                      <a:endParaRPr lang="en-AU" sz="1600">
                        <a:solidFill>
                          <a:schemeClr val="tx1"/>
                        </a:solidFill>
                      </a:endParaRPr>
                    </a:p>
                  </a:txBody>
                  <a:tcPr/>
                </a:tc>
                <a:extLst>
                  <a:ext uri="{0D108BD9-81ED-4DB2-BD59-A6C34878D82A}">
                    <a16:rowId xmlns:a16="http://schemas.microsoft.com/office/drawing/2014/main" val="1291579309"/>
                  </a:ext>
                </a:extLst>
              </a:tr>
            </a:tbl>
          </a:graphicData>
        </a:graphic>
      </p:graphicFrame>
      <p:graphicFrame>
        <p:nvGraphicFramePr>
          <p:cNvPr id="9" name="Table 6">
            <a:extLst>
              <a:ext uri="{FF2B5EF4-FFF2-40B4-BE49-F238E27FC236}">
                <a16:creationId xmlns:a16="http://schemas.microsoft.com/office/drawing/2014/main" id="{EE47D222-3958-459B-BC81-27B22CB6660F}"/>
              </a:ext>
            </a:extLst>
          </p:cNvPr>
          <p:cNvGraphicFramePr>
            <a:graphicFrameLocks noGrp="1"/>
          </p:cNvGraphicFramePr>
          <p:nvPr>
            <p:extLst>
              <p:ext uri="{D42A27DB-BD31-4B8C-83A1-F6EECF244321}">
                <p14:modId xmlns:p14="http://schemas.microsoft.com/office/powerpoint/2010/main" val="1693212829"/>
              </p:ext>
            </p:extLst>
          </p:nvPr>
        </p:nvGraphicFramePr>
        <p:xfrm>
          <a:off x="1973617" y="3057293"/>
          <a:ext cx="8241590" cy="822960"/>
        </p:xfrm>
        <a:graphic>
          <a:graphicData uri="http://schemas.openxmlformats.org/drawingml/2006/table">
            <a:tbl>
              <a:tblPr firstRow="1" bandRow="1">
                <a:tableStyleId>{93296810-A885-4BE3-A3E7-6D5BEEA58F35}</a:tableStyleId>
              </a:tblPr>
              <a:tblGrid>
                <a:gridCol w="824159">
                  <a:extLst>
                    <a:ext uri="{9D8B030D-6E8A-4147-A177-3AD203B41FA5}">
                      <a16:colId xmlns:a16="http://schemas.microsoft.com/office/drawing/2014/main" val="2093006448"/>
                    </a:ext>
                  </a:extLst>
                </a:gridCol>
                <a:gridCol w="824159">
                  <a:extLst>
                    <a:ext uri="{9D8B030D-6E8A-4147-A177-3AD203B41FA5}">
                      <a16:colId xmlns:a16="http://schemas.microsoft.com/office/drawing/2014/main" val="2305117253"/>
                    </a:ext>
                  </a:extLst>
                </a:gridCol>
                <a:gridCol w="824159">
                  <a:extLst>
                    <a:ext uri="{9D8B030D-6E8A-4147-A177-3AD203B41FA5}">
                      <a16:colId xmlns:a16="http://schemas.microsoft.com/office/drawing/2014/main" val="4006095822"/>
                    </a:ext>
                  </a:extLst>
                </a:gridCol>
                <a:gridCol w="824159">
                  <a:extLst>
                    <a:ext uri="{9D8B030D-6E8A-4147-A177-3AD203B41FA5}">
                      <a16:colId xmlns:a16="http://schemas.microsoft.com/office/drawing/2014/main" val="4090047010"/>
                    </a:ext>
                  </a:extLst>
                </a:gridCol>
                <a:gridCol w="824159">
                  <a:extLst>
                    <a:ext uri="{9D8B030D-6E8A-4147-A177-3AD203B41FA5}">
                      <a16:colId xmlns:a16="http://schemas.microsoft.com/office/drawing/2014/main" val="1212741113"/>
                    </a:ext>
                  </a:extLst>
                </a:gridCol>
                <a:gridCol w="824159">
                  <a:extLst>
                    <a:ext uri="{9D8B030D-6E8A-4147-A177-3AD203B41FA5}">
                      <a16:colId xmlns:a16="http://schemas.microsoft.com/office/drawing/2014/main" val="798373268"/>
                    </a:ext>
                  </a:extLst>
                </a:gridCol>
                <a:gridCol w="824159">
                  <a:extLst>
                    <a:ext uri="{9D8B030D-6E8A-4147-A177-3AD203B41FA5}">
                      <a16:colId xmlns:a16="http://schemas.microsoft.com/office/drawing/2014/main" val="3434840801"/>
                    </a:ext>
                  </a:extLst>
                </a:gridCol>
                <a:gridCol w="824159">
                  <a:extLst>
                    <a:ext uri="{9D8B030D-6E8A-4147-A177-3AD203B41FA5}">
                      <a16:colId xmlns:a16="http://schemas.microsoft.com/office/drawing/2014/main" val="3735176680"/>
                    </a:ext>
                  </a:extLst>
                </a:gridCol>
                <a:gridCol w="824159">
                  <a:extLst>
                    <a:ext uri="{9D8B030D-6E8A-4147-A177-3AD203B41FA5}">
                      <a16:colId xmlns:a16="http://schemas.microsoft.com/office/drawing/2014/main" val="1266653306"/>
                    </a:ext>
                  </a:extLst>
                </a:gridCol>
                <a:gridCol w="824159">
                  <a:extLst>
                    <a:ext uri="{9D8B030D-6E8A-4147-A177-3AD203B41FA5}">
                      <a16:colId xmlns:a16="http://schemas.microsoft.com/office/drawing/2014/main" val="1354481606"/>
                    </a:ext>
                  </a:extLst>
                </a:gridCol>
              </a:tblGrid>
              <a:tr h="370840">
                <a:tc>
                  <a:txBody>
                    <a:bodyPr/>
                    <a:lstStyle/>
                    <a:p>
                      <a:r>
                        <a:rPr lang="en-AU" sz="1050"/>
                        <a:t>Year</a:t>
                      </a:r>
                      <a:endParaRPr lang="en-US" sz="1050"/>
                    </a:p>
                  </a:txBody>
                  <a:tcPr/>
                </a:tc>
                <a:tc>
                  <a:txBody>
                    <a:bodyPr/>
                    <a:lstStyle/>
                    <a:p>
                      <a:r>
                        <a:rPr lang="en-AU" sz="1050"/>
                        <a:t>Olympic City</a:t>
                      </a:r>
                      <a:endParaRPr lang="en-US" sz="1050"/>
                    </a:p>
                  </a:txBody>
                  <a:tcPr/>
                </a:tc>
                <a:tc>
                  <a:txBody>
                    <a:bodyPr/>
                    <a:lstStyle/>
                    <a:p>
                      <a:r>
                        <a:rPr lang="en-AU" sz="1050"/>
                        <a:t>Sport</a:t>
                      </a:r>
                      <a:endParaRPr lang="en-US" sz="1050"/>
                    </a:p>
                  </a:txBody>
                  <a:tcPr/>
                </a:tc>
                <a:tc>
                  <a:txBody>
                    <a:bodyPr/>
                    <a:lstStyle/>
                    <a:p>
                      <a:r>
                        <a:rPr lang="en-AU" sz="1050"/>
                        <a:t>Discipline</a:t>
                      </a:r>
                      <a:endParaRPr lang="en-US" sz="1050"/>
                    </a:p>
                  </a:txBody>
                  <a:tcPr/>
                </a:tc>
                <a:tc>
                  <a:txBody>
                    <a:bodyPr/>
                    <a:lstStyle/>
                    <a:p>
                      <a:r>
                        <a:rPr lang="en-AU" sz="1050"/>
                        <a:t>Athlete Name</a:t>
                      </a:r>
                      <a:endParaRPr lang="en-US" sz="1050"/>
                    </a:p>
                  </a:txBody>
                  <a:tcPr/>
                </a:tc>
                <a:tc>
                  <a:txBody>
                    <a:bodyPr/>
                    <a:lstStyle/>
                    <a:p>
                      <a:r>
                        <a:rPr lang="en-AU" sz="1050"/>
                        <a:t>NOC Code</a:t>
                      </a:r>
                      <a:endParaRPr lang="en-US" sz="1050"/>
                    </a:p>
                  </a:txBody>
                  <a:tcPr/>
                </a:tc>
                <a:tc>
                  <a:txBody>
                    <a:bodyPr/>
                    <a:lstStyle/>
                    <a:p>
                      <a:r>
                        <a:rPr lang="en-AU" sz="1050"/>
                        <a:t>Gender</a:t>
                      </a:r>
                      <a:endParaRPr lang="en-US" sz="1050"/>
                    </a:p>
                  </a:txBody>
                  <a:tcPr/>
                </a:tc>
                <a:tc>
                  <a:txBody>
                    <a:bodyPr/>
                    <a:lstStyle/>
                    <a:p>
                      <a:r>
                        <a:rPr lang="en-AU" sz="1050"/>
                        <a:t>Event</a:t>
                      </a:r>
                      <a:endParaRPr lang="en-US" sz="1050"/>
                    </a:p>
                  </a:txBody>
                  <a:tcPr/>
                </a:tc>
                <a:tc>
                  <a:txBody>
                    <a:bodyPr/>
                    <a:lstStyle/>
                    <a:p>
                      <a:r>
                        <a:rPr lang="en-AU" sz="1050"/>
                        <a:t>Medal</a:t>
                      </a:r>
                      <a:endParaRPr lang="en-US" sz="1050"/>
                    </a:p>
                  </a:txBody>
                  <a:tcPr/>
                </a:tc>
                <a:tc>
                  <a:txBody>
                    <a:bodyPr/>
                    <a:lstStyle/>
                    <a:p>
                      <a:r>
                        <a:rPr lang="en-US" sz="1050"/>
                        <a:t>…</a:t>
                      </a:r>
                    </a:p>
                  </a:txBody>
                  <a:tcPr/>
                </a:tc>
                <a:extLst>
                  <a:ext uri="{0D108BD9-81ED-4DB2-BD59-A6C34878D82A}">
                    <a16:rowId xmlns:a16="http://schemas.microsoft.com/office/drawing/2014/main" val="1494528336"/>
                  </a:ext>
                </a:extLst>
              </a:tr>
              <a:tr h="370840">
                <a:tc>
                  <a:txBody>
                    <a:bodyPr/>
                    <a:lstStyle/>
                    <a:p>
                      <a:r>
                        <a:rPr lang="en-AU" sz="1050" dirty="0"/>
                        <a:t>numeric (integer)</a:t>
                      </a:r>
                      <a:endParaRPr lang="en-US" sz="1050" dirty="0"/>
                    </a:p>
                  </a:txBody>
                  <a:tcPr/>
                </a:tc>
                <a:tc>
                  <a:txBody>
                    <a:bodyPr/>
                    <a:lstStyle/>
                    <a:p>
                      <a:r>
                        <a:rPr lang="en-AU" sz="1050"/>
                        <a:t>character (string)</a:t>
                      </a:r>
                      <a:endParaRPr lang="en-US" sz="1050"/>
                    </a:p>
                  </a:txBody>
                  <a:tcPr/>
                </a:tc>
                <a:tc>
                  <a:txBody>
                    <a:bodyPr/>
                    <a:lstStyle/>
                    <a:p>
                      <a:r>
                        <a:rPr lang="en-AU" sz="1050"/>
                        <a:t>character (category)</a:t>
                      </a:r>
                      <a:endParaRPr lang="en-US" sz="1050"/>
                    </a:p>
                  </a:txBody>
                  <a:tcPr/>
                </a:tc>
                <a:tc>
                  <a:txBody>
                    <a:bodyPr/>
                    <a:lstStyle/>
                    <a:p>
                      <a:r>
                        <a:rPr lang="en-AU" sz="1050"/>
                        <a:t>character (category)</a:t>
                      </a:r>
                      <a:endParaRPr lang="en-US" sz="1050"/>
                    </a:p>
                  </a:txBody>
                  <a:tcPr/>
                </a:tc>
                <a:tc>
                  <a:txBody>
                    <a:bodyPr/>
                    <a:lstStyle/>
                    <a:p>
                      <a:r>
                        <a:rPr lang="en-AU" sz="1050"/>
                        <a:t>character (string)</a:t>
                      </a:r>
                      <a:endParaRPr lang="en-US" sz="1050"/>
                    </a:p>
                  </a:txBody>
                  <a:tcPr/>
                </a:tc>
                <a:tc>
                  <a:txBody>
                    <a:bodyPr/>
                    <a:lstStyle/>
                    <a:p>
                      <a:r>
                        <a:rPr lang="en-AU" sz="1050"/>
                        <a:t>character (category)</a:t>
                      </a:r>
                      <a:endParaRPr lang="en-US" sz="1050"/>
                    </a:p>
                  </a:txBody>
                  <a:tcPr/>
                </a:tc>
                <a:tc>
                  <a:txBody>
                    <a:bodyPr/>
                    <a:lstStyle/>
                    <a:p>
                      <a:r>
                        <a:rPr lang="en-AU" sz="1050"/>
                        <a:t>character (category)</a:t>
                      </a:r>
                      <a:endParaRPr lang="en-US" sz="1050"/>
                    </a:p>
                  </a:txBody>
                  <a:tcPr/>
                </a:tc>
                <a:tc>
                  <a:txBody>
                    <a:bodyPr/>
                    <a:lstStyle/>
                    <a:p>
                      <a:r>
                        <a:rPr lang="en-AU" sz="1050"/>
                        <a:t>character (string)</a:t>
                      </a:r>
                      <a:endParaRPr lang="en-US" sz="1050"/>
                    </a:p>
                  </a:txBody>
                  <a:tcPr/>
                </a:tc>
                <a:tc>
                  <a:txBody>
                    <a:bodyPr/>
                    <a:lstStyle/>
                    <a:p>
                      <a:r>
                        <a:rPr lang="en-AU" sz="1050"/>
                        <a:t>character</a:t>
                      </a:r>
                    </a:p>
                    <a:p>
                      <a:r>
                        <a:rPr lang="en-AU" sz="1050"/>
                        <a:t>(category)</a:t>
                      </a:r>
                      <a:endParaRPr lang="en-US" sz="1050"/>
                    </a:p>
                  </a:txBody>
                  <a:tcPr/>
                </a:tc>
                <a:tc>
                  <a:txBody>
                    <a:bodyPr/>
                    <a:lstStyle/>
                    <a:p>
                      <a:r>
                        <a:rPr lang="en-US" sz="1050" dirty="0"/>
                        <a:t>…</a:t>
                      </a:r>
                    </a:p>
                  </a:txBody>
                  <a:tcPr/>
                </a:tc>
                <a:extLst>
                  <a:ext uri="{0D108BD9-81ED-4DB2-BD59-A6C34878D82A}">
                    <a16:rowId xmlns:a16="http://schemas.microsoft.com/office/drawing/2014/main" val="1613839685"/>
                  </a:ext>
                </a:extLst>
              </a:tr>
            </a:tbl>
          </a:graphicData>
        </a:graphic>
      </p:graphicFrame>
      <p:graphicFrame>
        <p:nvGraphicFramePr>
          <p:cNvPr id="10" name="Table 6">
            <a:extLst>
              <a:ext uri="{FF2B5EF4-FFF2-40B4-BE49-F238E27FC236}">
                <a16:creationId xmlns:a16="http://schemas.microsoft.com/office/drawing/2014/main" id="{FEDCE298-6852-4995-94A5-191D4D8BD315}"/>
              </a:ext>
            </a:extLst>
          </p:cNvPr>
          <p:cNvGraphicFramePr>
            <a:graphicFrameLocks noGrp="1"/>
          </p:cNvGraphicFramePr>
          <p:nvPr>
            <p:extLst>
              <p:ext uri="{D42A27DB-BD31-4B8C-83A1-F6EECF244321}">
                <p14:modId xmlns:p14="http://schemas.microsoft.com/office/powerpoint/2010/main" val="2671245311"/>
              </p:ext>
            </p:extLst>
          </p:nvPr>
        </p:nvGraphicFramePr>
        <p:xfrm>
          <a:off x="1695377" y="5100011"/>
          <a:ext cx="8798070" cy="982980"/>
        </p:xfrm>
        <a:graphic>
          <a:graphicData uri="http://schemas.openxmlformats.org/drawingml/2006/table">
            <a:tbl>
              <a:tblPr firstRow="1" bandRow="1">
                <a:tableStyleId>{00A15C55-8517-42AA-B614-E9B94910E393}</a:tableStyleId>
              </a:tblPr>
              <a:tblGrid>
                <a:gridCol w="879807">
                  <a:extLst>
                    <a:ext uri="{9D8B030D-6E8A-4147-A177-3AD203B41FA5}">
                      <a16:colId xmlns:a16="http://schemas.microsoft.com/office/drawing/2014/main" val="2093006448"/>
                    </a:ext>
                  </a:extLst>
                </a:gridCol>
                <a:gridCol w="879807">
                  <a:extLst>
                    <a:ext uri="{9D8B030D-6E8A-4147-A177-3AD203B41FA5}">
                      <a16:colId xmlns:a16="http://schemas.microsoft.com/office/drawing/2014/main" val="2113416575"/>
                    </a:ext>
                  </a:extLst>
                </a:gridCol>
                <a:gridCol w="879807">
                  <a:extLst>
                    <a:ext uri="{9D8B030D-6E8A-4147-A177-3AD203B41FA5}">
                      <a16:colId xmlns:a16="http://schemas.microsoft.com/office/drawing/2014/main" val="2305117253"/>
                    </a:ext>
                  </a:extLst>
                </a:gridCol>
                <a:gridCol w="879807">
                  <a:extLst>
                    <a:ext uri="{9D8B030D-6E8A-4147-A177-3AD203B41FA5}">
                      <a16:colId xmlns:a16="http://schemas.microsoft.com/office/drawing/2014/main" val="4090047010"/>
                    </a:ext>
                  </a:extLst>
                </a:gridCol>
                <a:gridCol w="879807">
                  <a:extLst>
                    <a:ext uri="{9D8B030D-6E8A-4147-A177-3AD203B41FA5}">
                      <a16:colId xmlns:a16="http://schemas.microsoft.com/office/drawing/2014/main" val="4285011776"/>
                    </a:ext>
                  </a:extLst>
                </a:gridCol>
                <a:gridCol w="879807">
                  <a:extLst>
                    <a:ext uri="{9D8B030D-6E8A-4147-A177-3AD203B41FA5}">
                      <a16:colId xmlns:a16="http://schemas.microsoft.com/office/drawing/2014/main" val="1344230742"/>
                    </a:ext>
                  </a:extLst>
                </a:gridCol>
                <a:gridCol w="879807">
                  <a:extLst>
                    <a:ext uri="{9D8B030D-6E8A-4147-A177-3AD203B41FA5}">
                      <a16:colId xmlns:a16="http://schemas.microsoft.com/office/drawing/2014/main" val="798373268"/>
                    </a:ext>
                  </a:extLst>
                </a:gridCol>
                <a:gridCol w="879807">
                  <a:extLst>
                    <a:ext uri="{9D8B030D-6E8A-4147-A177-3AD203B41FA5}">
                      <a16:colId xmlns:a16="http://schemas.microsoft.com/office/drawing/2014/main" val="3434840801"/>
                    </a:ext>
                  </a:extLst>
                </a:gridCol>
                <a:gridCol w="879807">
                  <a:extLst>
                    <a:ext uri="{9D8B030D-6E8A-4147-A177-3AD203B41FA5}">
                      <a16:colId xmlns:a16="http://schemas.microsoft.com/office/drawing/2014/main" val="4034035886"/>
                    </a:ext>
                  </a:extLst>
                </a:gridCol>
                <a:gridCol w="879807">
                  <a:extLst>
                    <a:ext uri="{9D8B030D-6E8A-4147-A177-3AD203B41FA5}">
                      <a16:colId xmlns:a16="http://schemas.microsoft.com/office/drawing/2014/main" val="3735176680"/>
                    </a:ext>
                  </a:extLst>
                </a:gridCol>
              </a:tblGrid>
              <a:tr h="370840">
                <a:tc>
                  <a:txBody>
                    <a:bodyPr/>
                    <a:lstStyle/>
                    <a:p>
                      <a:r>
                        <a:rPr lang="en-AU" sz="1050"/>
                        <a:t>Country</a:t>
                      </a:r>
                      <a:endParaRPr lang="en-US" sz="1050"/>
                    </a:p>
                  </a:txBody>
                  <a:tcPr/>
                </a:tc>
                <a:tc>
                  <a:txBody>
                    <a:bodyPr/>
                    <a:lstStyle/>
                    <a:p>
                      <a:r>
                        <a:rPr lang="en-AU" sz="1050"/>
                        <a:t>Country Code</a:t>
                      </a:r>
                      <a:endParaRPr lang="en-US" sz="1050"/>
                    </a:p>
                  </a:txBody>
                  <a:tcPr/>
                </a:tc>
                <a:tc>
                  <a:txBody>
                    <a:bodyPr/>
                    <a:lstStyle/>
                    <a:p>
                      <a:r>
                        <a:rPr lang="en-AU" sz="1050"/>
                        <a:t>Year Data Obtained</a:t>
                      </a:r>
                      <a:endParaRPr lang="en-US" sz="1050"/>
                    </a:p>
                  </a:txBody>
                  <a:tcPr/>
                </a:tc>
                <a:tc>
                  <a:txBody>
                    <a:bodyPr/>
                    <a:lstStyle/>
                    <a:p>
                      <a:r>
                        <a:rPr lang="en-AU" sz="1050"/>
                        <a:t>GDP per capita (US$)</a:t>
                      </a:r>
                      <a:endParaRPr lang="en-US" sz="1050"/>
                    </a:p>
                  </a:txBody>
                  <a:tcPr/>
                </a:tc>
                <a:tc>
                  <a:txBody>
                    <a:bodyPr/>
                    <a:lstStyle/>
                    <a:p>
                      <a:r>
                        <a:rPr lang="en-US" sz="1050"/>
                        <a:t>Birth Rate (per 1000)</a:t>
                      </a:r>
                    </a:p>
                  </a:txBody>
                  <a:tcPr/>
                </a:tc>
                <a:tc>
                  <a:txBody>
                    <a:bodyPr/>
                    <a:lstStyle/>
                    <a:p>
                      <a:r>
                        <a:rPr lang="en-US" sz="1050"/>
                        <a:t>Mortality Rate (per 1000)</a:t>
                      </a:r>
                    </a:p>
                  </a:txBody>
                  <a:tcPr/>
                </a:tc>
                <a:tc>
                  <a:txBody>
                    <a:bodyPr/>
                    <a:lstStyle/>
                    <a:p>
                      <a:r>
                        <a:rPr lang="en-AU" sz="1050"/>
                        <a:t>Population</a:t>
                      </a:r>
                      <a:endParaRPr lang="en-US" sz="1050"/>
                    </a:p>
                  </a:txBody>
                  <a:tcPr/>
                </a:tc>
                <a:tc>
                  <a:txBody>
                    <a:bodyPr/>
                    <a:lstStyle/>
                    <a:p>
                      <a:r>
                        <a:rPr lang="en-AU" sz="1050"/>
                        <a:t>Land Area (km</a:t>
                      </a:r>
                      <a:r>
                        <a:rPr lang="en-AU" sz="1050" baseline="30000"/>
                        <a:t>2</a:t>
                      </a:r>
                      <a:r>
                        <a:rPr lang="en-AU" sz="1050" baseline="0"/>
                        <a:t>)</a:t>
                      </a:r>
                      <a:endParaRPr lang="en-US" sz="1050"/>
                    </a:p>
                  </a:txBody>
                  <a:tcPr/>
                </a:tc>
                <a:tc>
                  <a:txBody>
                    <a:bodyPr/>
                    <a:lstStyle/>
                    <a:p>
                      <a:r>
                        <a:rPr lang="en-US" sz="1050"/>
                        <a:t>Average Rainfall (mm)</a:t>
                      </a:r>
                    </a:p>
                  </a:txBody>
                  <a:tcPr/>
                </a:tc>
                <a:tc>
                  <a:txBody>
                    <a:bodyPr/>
                    <a:lstStyle/>
                    <a:p>
                      <a:r>
                        <a:rPr lang="en-AU" sz="1050"/>
                        <a:t>...</a:t>
                      </a:r>
                      <a:endParaRPr lang="en-US" sz="1050"/>
                    </a:p>
                  </a:txBody>
                  <a:tcPr/>
                </a:tc>
                <a:extLst>
                  <a:ext uri="{0D108BD9-81ED-4DB2-BD59-A6C34878D82A}">
                    <a16:rowId xmlns:a16="http://schemas.microsoft.com/office/drawing/2014/main" val="1494528336"/>
                  </a:ext>
                </a:extLst>
              </a:tr>
              <a:tr h="370840">
                <a:tc>
                  <a:txBody>
                    <a:bodyPr/>
                    <a:lstStyle/>
                    <a:p>
                      <a:r>
                        <a:rPr lang="en-AU" sz="1050"/>
                        <a:t>character (string)</a:t>
                      </a:r>
                      <a:endParaRPr lang="en-US" sz="1050"/>
                    </a:p>
                  </a:txBody>
                  <a:tcPr/>
                </a:tc>
                <a:tc>
                  <a:txBody>
                    <a:bodyPr/>
                    <a:lstStyle/>
                    <a:p>
                      <a:r>
                        <a:rPr lang="en-AU" sz="1050"/>
                        <a:t>character (category)</a:t>
                      </a:r>
                      <a:endParaRPr lang="en-US" sz="1050"/>
                    </a:p>
                  </a:txBody>
                  <a:tcPr/>
                </a:tc>
                <a:tc>
                  <a:txBody>
                    <a:bodyPr/>
                    <a:lstStyle/>
                    <a:p>
                      <a:r>
                        <a:rPr lang="en-AU" sz="1050"/>
                        <a:t>numeric (integer)</a:t>
                      </a:r>
                      <a:endParaRPr lang="en-US" sz="1050"/>
                    </a:p>
                  </a:txBody>
                  <a:tcPr/>
                </a:tc>
                <a:tc>
                  <a:txBody>
                    <a:bodyPr/>
                    <a:lstStyle/>
                    <a:p>
                      <a:r>
                        <a:rPr lang="en-AU" sz="1050"/>
                        <a:t>numeric</a:t>
                      </a:r>
                      <a:endParaRPr lang="en-US" sz="1050"/>
                    </a:p>
                  </a:txBody>
                  <a:tcPr/>
                </a:tc>
                <a:tc>
                  <a:txBody>
                    <a:bodyPr/>
                    <a:lstStyle/>
                    <a:p>
                      <a:r>
                        <a:rPr lang="en-AU" sz="1050"/>
                        <a:t>numeric</a:t>
                      </a:r>
                      <a:endParaRPr lang="en-US" sz="1050"/>
                    </a:p>
                  </a:txBody>
                  <a:tcPr/>
                </a:tc>
                <a:tc>
                  <a:txBody>
                    <a:bodyPr/>
                    <a:lstStyle/>
                    <a:p>
                      <a:r>
                        <a:rPr lang="en-AU" sz="1050"/>
                        <a:t>numeric</a:t>
                      </a:r>
                      <a:endParaRPr lang="en-US" sz="1050"/>
                    </a:p>
                  </a:txBody>
                  <a:tcPr/>
                </a:tc>
                <a:tc>
                  <a:txBody>
                    <a:bodyPr/>
                    <a:lstStyle/>
                    <a:p>
                      <a:r>
                        <a:rPr lang="en-AU" sz="1050"/>
                        <a:t>numeric</a:t>
                      </a:r>
                      <a:endParaRPr lang="en-US" sz="1050"/>
                    </a:p>
                  </a:txBody>
                  <a:tcPr/>
                </a:tc>
                <a:tc>
                  <a:txBody>
                    <a:bodyPr/>
                    <a:lstStyle/>
                    <a:p>
                      <a:r>
                        <a:rPr lang="en-AU" sz="1050"/>
                        <a:t>numeric</a:t>
                      </a:r>
                      <a:endParaRPr lang="en-US" sz="1050"/>
                    </a:p>
                  </a:txBody>
                  <a:tcPr/>
                </a:tc>
                <a:tc>
                  <a:txBody>
                    <a:bodyPr/>
                    <a:lstStyle/>
                    <a:p>
                      <a:r>
                        <a:rPr lang="en-US" sz="1050"/>
                        <a:t>numeric</a:t>
                      </a:r>
                    </a:p>
                  </a:txBody>
                  <a:tcPr/>
                </a:tc>
                <a:tc>
                  <a:txBody>
                    <a:bodyPr/>
                    <a:lstStyle/>
                    <a:p>
                      <a:r>
                        <a:rPr lang="en-AU" sz="1050"/>
                        <a:t>…</a:t>
                      </a:r>
                      <a:endParaRPr lang="en-US" sz="1050"/>
                    </a:p>
                  </a:txBody>
                  <a:tcPr/>
                </a:tc>
                <a:extLst>
                  <a:ext uri="{0D108BD9-81ED-4DB2-BD59-A6C34878D82A}">
                    <a16:rowId xmlns:a16="http://schemas.microsoft.com/office/drawing/2014/main" val="1613839685"/>
                  </a:ext>
                </a:extLst>
              </a:tr>
            </a:tbl>
          </a:graphicData>
        </a:graphic>
      </p:graphicFrame>
      <p:pic>
        <p:nvPicPr>
          <p:cNvPr id="6" name="Audio 5">
            <a:hlinkClick r:id="" action="ppaction://media"/>
            <a:extLst>
              <a:ext uri="{FF2B5EF4-FFF2-40B4-BE49-F238E27FC236}">
                <a16:creationId xmlns:a16="http://schemas.microsoft.com/office/drawing/2014/main" id="{5B286F4A-C910-4824-94EF-7DE1109EFFED}"/>
              </a:ext>
            </a:extLst>
          </p:cNvPr>
          <p:cNvPicPr>
            <a:picLocks noChangeAspect="1"/>
          </p:cNvPicPr>
          <p:nvPr>
            <a:audioFile r:link="rId2"/>
            <p:extLst>
              <p:ext uri="{DAA4B4D4-6D71-4841-9C94-3DE7FCFB9230}">
                <p14:media xmlns:p14="http://schemas.microsoft.com/office/powerpoint/2010/main" r:embed="rId1">
                  <p14:fade out="500"/>
                </p14:media>
              </p:ext>
            </p:extLst>
          </p:nvPr>
        </p:nvPicPr>
        <p:blipFill>
          <a:blip r:embed="rId5"/>
          <a:stretch>
            <a:fillRect/>
          </a:stretch>
        </p:blipFill>
        <p:spPr>
          <a:xfrm>
            <a:off x="11485563" y="6154738"/>
            <a:ext cx="487362" cy="487362"/>
          </a:xfrm>
          <a:prstGeom prst="rect">
            <a:avLst/>
          </a:prstGeom>
        </p:spPr>
      </p:pic>
    </p:spTree>
    <p:extLst>
      <p:ext uri="{BB962C8B-B14F-4D97-AF65-F5344CB8AC3E}">
        <p14:creationId xmlns:p14="http://schemas.microsoft.com/office/powerpoint/2010/main" val="2556363045"/>
      </p:ext>
    </p:extLst>
  </p:cSld>
  <p:clrMapOvr>
    <a:masterClrMapping/>
  </p:clrMapOvr>
  <mc:AlternateContent xmlns:mc="http://schemas.openxmlformats.org/markup-compatibility/2006">
    <mc:Choice xmlns:p14="http://schemas.microsoft.com/office/powerpoint/2010/main" Requires="p14">
      <p:transition spd="med" p14:dur="700" advTm="43328">
        <p:fade/>
      </p:transition>
    </mc:Choice>
    <mc:Fallback>
      <p:transition spd="med" advTm="43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D0A5-1327-4619-B31C-6BA1D5B71748}"/>
              </a:ext>
            </a:extLst>
          </p:cNvPr>
          <p:cNvSpPr>
            <a:spLocks noGrp="1"/>
          </p:cNvSpPr>
          <p:nvPr>
            <p:ph type="title"/>
          </p:nvPr>
        </p:nvSpPr>
        <p:spPr/>
        <p:txBody>
          <a:bodyPr/>
          <a:lstStyle/>
          <a:p>
            <a:r>
              <a:rPr lang="en-AU"/>
              <a:t>Making the data fit for use</a:t>
            </a:r>
          </a:p>
        </p:txBody>
      </p:sp>
      <p:sp>
        <p:nvSpPr>
          <p:cNvPr id="3" name="Content Placeholder 2">
            <a:extLst>
              <a:ext uri="{FF2B5EF4-FFF2-40B4-BE49-F238E27FC236}">
                <a16:creationId xmlns:a16="http://schemas.microsoft.com/office/drawing/2014/main" id="{9C35EFC2-E9E3-4203-B0F5-2E6FB007588A}"/>
              </a:ext>
            </a:extLst>
          </p:cNvPr>
          <p:cNvSpPr>
            <a:spLocks noGrp="1"/>
          </p:cNvSpPr>
          <p:nvPr>
            <p:ph sz="half" idx="1"/>
          </p:nvPr>
        </p:nvSpPr>
        <p:spPr/>
        <p:txBody>
          <a:bodyPr anchor="ctr">
            <a:normAutofit/>
          </a:bodyPr>
          <a:lstStyle/>
          <a:p>
            <a:pPr marL="45720" indent="0">
              <a:buNone/>
            </a:pPr>
            <a:r>
              <a:rPr lang="en-AU" sz="1800" dirty="0"/>
              <a:t>Datasets:</a:t>
            </a:r>
          </a:p>
          <a:p>
            <a:pPr marL="617220" lvl="1" indent="-342900">
              <a:buFont typeface="+mj-lt"/>
              <a:buAutoNum type="arabicPeriod"/>
            </a:pPr>
            <a:r>
              <a:rPr lang="en-AU" sz="1600" dirty="0">
                <a:solidFill>
                  <a:schemeClr val="bg1">
                    <a:lumMod val="65000"/>
                  </a:schemeClr>
                </a:solidFill>
              </a:rPr>
              <a:t>Summer and Winter Olympics Participants and Medal Outcome</a:t>
            </a:r>
          </a:p>
          <a:p>
            <a:pPr marL="617220" lvl="1" indent="-342900">
              <a:buFont typeface="+mj-lt"/>
              <a:buAutoNum type="arabicPeriod"/>
            </a:pPr>
            <a:r>
              <a:rPr lang="en-AU" sz="1600" dirty="0">
                <a:solidFill>
                  <a:schemeClr val="bg1">
                    <a:lumMod val="65000"/>
                  </a:schemeClr>
                </a:solidFill>
              </a:rPr>
              <a:t>World Statistics Data by Country</a:t>
            </a:r>
          </a:p>
          <a:p>
            <a:pPr marL="617220" lvl="1" indent="-342900">
              <a:buFont typeface="+mj-lt"/>
              <a:buAutoNum type="arabicPeriod"/>
            </a:pPr>
            <a:r>
              <a:rPr lang="en-AU" sz="1600" b="1" dirty="0"/>
              <a:t>National Olympic Committee (NOC) codes with country name</a:t>
            </a:r>
            <a:endParaRPr lang="en-AU" b="1" dirty="0"/>
          </a:p>
          <a:p>
            <a:pPr marL="45720" indent="0">
              <a:lnSpc>
                <a:spcPct val="100000"/>
              </a:lnSpc>
              <a:buNone/>
            </a:pPr>
            <a:r>
              <a:rPr lang="en-AU" sz="1800" dirty="0"/>
              <a:t>Observations:</a:t>
            </a:r>
          </a:p>
          <a:p>
            <a:pPr lvl="1">
              <a:lnSpc>
                <a:spcPct val="100000"/>
              </a:lnSpc>
            </a:pPr>
            <a:r>
              <a:rPr lang="en-AU" sz="1600" dirty="0"/>
              <a:t>Some countries in the new set will have multiple codes assigned to them (e.g. Russia = URS, RU1, RUS)</a:t>
            </a:r>
          </a:p>
          <a:p>
            <a:pPr lvl="1">
              <a:lnSpc>
                <a:spcPct val="100000"/>
              </a:lnSpc>
            </a:pPr>
            <a:r>
              <a:rPr lang="en-AU" sz="1600" dirty="0"/>
              <a:t>Four teams do not have data in [2] for any year – Cook Islands, Palestine, Taiwan, Refugee Olympic Athletes</a:t>
            </a:r>
          </a:p>
        </p:txBody>
      </p:sp>
      <p:graphicFrame>
        <p:nvGraphicFramePr>
          <p:cNvPr id="4" name="Table 4">
            <a:extLst>
              <a:ext uri="{FF2B5EF4-FFF2-40B4-BE49-F238E27FC236}">
                <a16:creationId xmlns:a16="http://schemas.microsoft.com/office/drawing/2014/main" id="{CA748F8E-3702-4C7C-BC37-56FE9C6052E7}"/>
              </a:ext>
            </a:extLst>
          </p:cNvPr>
          <p:cNvGraphicFramePr>
            <a:graphicFrameLocks noGrp="1"/>
          </p:cNvGraphicFramePr>
          <p:nvPr>
            <p:extLst>
              <p:ext uri="{D42A27DB-BD31-4B8C-83A1-F6EECF244321}">
                <p14:modId xmlns:p14="http://schemas.microsoft.com/office/powerpoint/2010/main" val="545644624"/>
              </p:ext>
            </p:extLst>
          </p:nvPr>
        </p:nvGraphicFramePr>
        <p:xfrm>
          <a:off x="6094412" y="2206220"/>
          <a:ext cx="5788256" cy="3420531"/>
        </p:xfrm>
        <a:graphic>
          <a:graphicData uri="http://schemas.openxmlformats.org/drawingml/2006/table">
            <a:tbl>
              <a:tblPr firstRow="1" bandRow="1">
                <a:tableStyleId>{7DF18680-E054-41AD-8BC1-D1AEF772440D}</a:tableStyleId>
              </a:tblPr>
              <a:tblGrid>
                <a:gridCol w="1148187">
                  <a:extLst>
                    <a:ext uri="{9D8B030D-6E8A-4147-A177-3AD203B41FA5}">
                      <a16:colId xmlns:a16="http://schemas.microsoft.com/office/drawing/2014/main" val="2502644353"/>
                    </a:ext>
                  </a:extLst>
                </a:gridCol>
                <a:gridCol w="2321415">
                  <a:extLst>
                    <a:ext uri="{9D8B030D-6E8A-4147-A177-3AD203B41FA5}">
                      <a16:colId xmlns:a16="http://schemas.microsoft.com/office/drawing/2014/main" val="2603879413"/>
                    </a:ext>
                  </a:extLst>
                </a:gridCol>
                <a:gridCol w="2318654">
                  <a:extLst>
                    <a:ext uri="{9D8B030D-6E8A-4147-A177-3AD203B41FA5}">
                      <a16:colId xmlns:a16="http://schemas.microsoft.com/office/drawing/2014/main" val="4154128853"/>
                    </a:ext>
                  </a:extLst>
                </a:gridCol>
              </a:tblGrid>
              <a:tr h="506379">
                <a:tc>
                  <a:txBody>
                    <a:bodyPr/>
                    <a:lstStyle/>
                    <a:p>
                      <a:r>
                        <a:rPr lang="en-AU" sz="1200"/>
                        <a:t>Data Quality Measure</a:t>
                      </a:r>
                    </a:p>
                  </a:txBody>
                  <a:tcPr/>
                </a:tc>
                <a:tc>
                  <a:txBody>
                    <a:bodyPr/>
                    <a:lstStyle/>
                    <a:p>
                      <a:r>
                        <a:rPr lang="en-AU" sz="1200" dirty="0"/>
                        <a:t>Reason</a:t>
                      </a:r>
                    </a:p>
                  </a:txBody>
                  <a:tcPr/>
                </a:tc>
                <a:tc>
                  <a:txBody>
                    <a:bodyPr/>
                    <a:lstStyle/>
                    <a:p>
                      <a:r>
                        <a:rPr lang="en-AU" sz="1200"/>
                        <a:t>Fix</a:t>
                      </a:r>
                    </a:p>
                  </a:txBody>
                  <a:tcPr/>
                </a:tc>
                <a:extLst>
                  <a:ext uri="{0D108BD9-81ED-4DB2-BD59-A6C34878D82A}">
                    <a16:rowId xmlns:a16="http://schemas.microsoft.com/office/drawing/2014/main" val="1236419"/>
                  </a:ext>
                </a:extLst>
              </a:tr>
              <a:tr h="719592">
                <a:tc>
                  <a:txBody>
                    <a:bodyPr/>
                    <a:lstStyle/>
                    <a:p>
                      <a:r>
                        <a:rPr lang="en-AU" sz="1200" dirty="0"/>
                        <a:t>Incorrect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[3] – Typos (e.g. Bolivia misspelt as ‘</a:t>
                      </a:r>
                      <a:r>
                        <a:rPr lang="en-AU" sz="1200" dirty="0" err="1"/>
                        <a:t>Boliva</a:t>
                      </a:r>
                      <a:r>
                        <a:rPr lang="en-AU" sz="1200" dirty="0"/>
                        <a:t>’)</a:t>
                      </a:r>
                    </a:p>
                  </a:txBody>
                  <a:tcPr/>
                </a:tc>
                <a:tc>
                  <a:txBody>
                    <a:bodyPr/>
                    <a:lstStyle/>
                    <a:p>
                      <a:pPr marL="285750" indent="-285750">
                        <a:buFont typeface="Arial" panose="020B0604020202020204" pitchFamily="34" charset="0"/>
                        <a:buChar char="•"/>
                      </a:pPr>
                      <a:r>
                        <a:rPr lang="en-AU" sz="1200" dirty="0"/>
                        <a:t>Added correct NOC and/or country name manually</a:t>
                      </a:r>
                    </a:p>
                  </a:txBody>
                  <a:tcPr/>
                </a:tc>
                <a:extLst>
                  <a:ext uri="{0D108BD9-81ED-4DB2-BD59-A6C34878D82A}">
                    <a16:rowId xmlns:a16="http://schemas.microsoft.com/office/drawing/2014/main" val="268498298"/>
                  </a:ext>
                </a:extLst>
              </a:tr>
              <a:tr h="1173868">
                <a:tc>
                  <a:txBody>
                    <a:bodyPr/>
                    <a:lstStyle/>
                    <a:p>
                      <a:r>
                        <a:rPr lang="en-AU" sz="1200" dirty="0"/>
                        <a:t>Incomplete / Missing</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[3] – Missing SGP and HKG [2] – NA for missing statistics</a:t>
                      </a:r>
                    </a:p>
                    <a:p>
                      <a:pPr marL="285750" indent="-285750">
                        <a:buFont typeface="Arial" panose="020B0604020202020204" pitchFamily="34" charset="0"/>
                        <a:buChar char="•"/>
                      </a:pPr>
                      <a:r>
                        <a:rPr lang="en-AU" sz="1200" dirty="0"/>
                        <a:t>[1] – Athletes who did not win medals recorded NA by default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Added missing NOC/country names manually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NA statistics will be excluded later on</a:t>
                      </a:r>
                    </a:p>
                    <a:p>
                      <a:pPr marL="285750" indent="-285750">
                        <a:buFont typeface="Arial" panose="020B0604020202020204" pitchFamily="34" charset="0"/>
                        <a:buChar char="•"/>
                      </a:pPr>
                      <a:r>
                        <a:rPr lang="en-AU" sz="1200" dirty="0"/>
                        <a:t>Added “DNW” to blank medal records</a:t>
                      </a:r>
                    </a:p>
                  </a:txBody>
                  <a:tcPr/>
                </a:tc>
                <a:extLst>
                  <a:ext uri="{0D108BD9-81ED-4DB2-BD59-A6C34878D82A}">
                    <a16:rowId xmlns:a16="http://schemas.microsoft.com/office/drawing/2014/main" val="3499721878"/>
                  </a:ext>
                </a:extLst>
              </a:tr>
              <a:tr h="932804">
                <a:tc>
                  <a:txBody>
                    <a:bodyPr/>
                    <a:lstStyle/>
                    <a:p>
                      <a:r>
                        <a:rPr lang="en-AU" sz="1200"/>
                        <a:t>Inconsistent</a:t>
                      </a:r>
                    </a:p>
                  </a:txBody>
                  <a:tcPr/>
                </a:tc>
                <a:tc>
                  <a:txBody>
                    <a:bodyPr/>
                    <a:lstStyle/>
                    <a:p>
                      <a:pPr marL="285750" indent="-285750">
                        <a:buFont typeface="Arial" panose="020B0604020202020204" pitchFamily="34" charset="0"/>
                        <a:buChar char="•"/>
                      </a:pPr>
                      <a:r>
                        <a:rPr lang="en-AU" sz="1200" dirty="0"/>
                        <a:t>[3] – One country had multiple NOC codes</a:t>
                      </a:r>
                    </a:p>
                    <a:p>
                      <a:pPr marL="285750" indent="-285750">
                        <a:buFont typeface="Arial" panose="020B0604020202020204" pitchFamily="34" charset="0"/>
                        <a:buChar char="•"/>
                      </a:pPr>
                      <a:r>
                        <a:rPr lang="en-AU" sz="1200" dirty="0"/>
                        <a:t>[1][3] – Some countries had name changes (e.g. USSR to Russia)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Field matching on correct NOC and/or modern country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t>Previous country name updated to modern name</a:t>
                      </a:r>
                    </a:p>
                  </a:txBody>
                  <a:tcPr/>
                </a:tc>
                <a:extLst>
                  <a:ext uri="{0D108BD9-81ED-4DB2-BD59-A6C34878D82A}">
                    <a16:rowId xmlns:a16="http://schemas.microsoft.com/office/drawing/2014/main" val="255318246"/>
                  </a:ext>
                </a:extLst>
              </a:tr>
            </a:tbl>
          </a:graphicData>
        </a:graphic>
      </p:graphicFrame>
      <p:pic>
        <p:nvPicPr>
          <p:cNvPr id="16" name="Audio 15">
            <a:hlinkClick r:id="" action="ppaction://media"/>
            <a:extLst>
              <a:ext uri="{FF2B5EF4-FFF2-40B4-BE49-F238E27FC236}">
                <a16:creationId xmlns:a16="http://schemas.microsoft.com/office/drawing/2014/main" id="{BFBDC788-DC7A-466F-B5E8-6F8AE0E5172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68125" y="6337300"/>
            <a:ext cx="304800" cy="304800"/>
          </a:xfrm>
          <a:prstGeom prst="rect">
            <a:avLst/>
          </a:prstGeom>
        </p:spPr>
      </p:pic>
    </p:spTree>
    <p:custDataLst>
      <p:tags r:id="rId1"/>
    </p:custDataLst>
    <p:extLst>
      <p:ext uri="{BB962C8B-B14F-4D97-AF65-F5344CB8AC3E}">
        <p14:creationId xmlns:p14="http://schemas.microsoft.com/office/powerpoint/2010/main" val="2735042356"/>
      </p:ext>
    </p:extLst>
  </p:cSld>
  <p:clrMapOvr>
    <a:masterClrMapping/>
  </p:clrMapOvr>
  <mc:AlternateContent xmlns:mc="http://schemas.openxmlformats.org/markup-compatibility/2006">
    <mc:Choice xmlns:p14="http://schemas.microsoft.com/office/powerpoint/2010/main" Requires="p14">
      <p:transition spd="med" p14:dur="700" advTm="61488">
        <p:fade/>
      </p:transition>
    </mc:Choice>
    <mc:Fallback>
      <p:transition spd="med" advTm="61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D0A5-1327-4619-B31C-6BA1D5B71748}"/>
              </a:ext>
            </a:extLst>
          </p:cNvPr>
          <p:cNvSpPr>
            <a:spLocks noGrp="1"/>
          </p:cNvSpPr>
          <p:nvPr>
            <p:ph type="title"/>
          </p:nvPr>
        </p:nvSpPr>
        <p:spPr/>
        <p:txBody>
          <a:bodyPr/>
          <a:lstStyle/>
          <a:p>
            <a:r>
              <a:rPr lang="en-AU"/>
              <a:t>Making the data fit for use</a:t>
            </a:r>
          </a:p>
        </p:txBody>
      </p:sp>
      <p:sp>
        <p:nvSpPr>
          <p:cNvPr id="3" name="Content Placeholder 2">
            <a:extLst>
              <a:ext uri="{FF2B5EF4-FFF2-40B4-BE49-F238E27FC236}">
                <a16:creationId xmlns:a16="http://schemas.microsoft.com/office/drawing/2014/main" id="{9C35EFC2-E9E3-4203-B0F5-2E6FB007588A}"/>
              </a:ext>
            </a:extLst>
          </p:cNvPr>
          <p:cNvSpPr>
            <a:spLocks noGrp="1"/>
          </p:cNvSpPr>
          <p:nvPr>
            <p:ph sz="half" idx="1"/>
          </p:nvPr>
        </p:nvSpPr>
        <p:spPr>
          <a:xfrm>
            <a:off x="1233279" y="1828800"/>
            <a:ext cx="4428982" cy="4343400"/>
          </a:xfrm>
        </p:spPr>
        <p:txBody>
          <a:bodyPr anchor="ctr">
            <a:normAutofit/>
          </a:bodyPr>
          <a:lstStyle/>
          <a:p>
            <a:pPr marL="45720" indent="0">
              <a:lnSpc>
                <a:spcPct val="100000"/>
              </a:lnSpc>
              <a:buNone/>
            </a:pPr>
            <a:r>
              <a:rPr lang="en-AU" sz="1800" dirty="0"/>
              <a:t>Initial data analysis:</a:t>
            </a:r>
          </a:p>
          <a:p>
            <a:pPr>
              <a:lnSpc>
                <a:spcPct val="100000"/>
              </a:lnSpc>
            </a:pPr>
            <a:r>
              <a:rPr lang="en-AU" sz="1600" b="1" dirty="0"/>
              <a:t>Population</a:t>
            </a:r>
            <a:r>
              <a:rPr lang="en-AU" sz="1600" dirty="0"/>
              <a:t> is left skewed, but has a second peak (from China, USA, Russia and India)</a:t>
            </a:r>
          </a:p>
          <a:p>
            <a:pPr>
              <a:lnSpc>
                <a:spcPct val="100000"/>
              </a:lnSpc>
            </a:pPr>
            <a:r>
              <a:rPr lang="en-AU" sz="1600" b="1" dirty="0"/>
              <a:t>GDP</a:t>
            </a:r>
            <a:r>
              <a:rPr lang="en-AU" sz="1600" dirty="0"/>
              <a:t> has two peaks</a:t>
            </a:r>
          </a:p>
          <a:p>
            <a:pPr>
              <a:lnSpc>
                <a:spcPct val="100000"/>
              </a:lnSpc>
            </a:pPr>
            <a:r>
              <a:rPr lang="en-AU" sz="1600" b="1" dirty="0"/>
              <a:t>Total contingent</a:t>
            </a:r>
            <a:r>
              <a:rPr lang="en-AU" sz="1600" dirty="0"/>
              <a:t> and </a:t>
            </a:r>
            <a:r>
              <a:rPr lang="en-AU" sz="1600" b="1" dirty="0"/>
              <a:t>event participations </a:t>
            </a:r>
            <a:r>
              <a:rPr lang="en-AU" sz="1600" dirty="0"/>
              <a:t>are heavily left skewed</a:t>
            </a:r>
          </a:p>
        </p:txBody>
      </p:sp>
      <p:sp>
        <p:nvSpPr>
          <p:cNvPr id="5" name="AutoShape 2">
            <a:extLst>
              <a:ext uri="{FF2B5EF4-FFF2-40B4-BE49-F238E27FC236}">
                <a16:creationId xmlns:a16="http://schemas.microsoft.com/office/drawing/2014/main" id="{3B1A3B15-05C1-4504-95DB-CFA1E5E4B0B7}"/>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 name="Picture 9">
            <a:extLst>
              <a:ext uri="{FF2B5EF4-FFF2-40B4-BE49-F238E27FC236}">
                <a16:creationId xmlns:a16="http://schemas.microsoft.com/office/drawing/2014/main" id="{EC5D72C3-A261-4444-B65E-0BBA087C138B}"/>
              </a:ext>
            </a:extLst>
          </p:cNvPr>
          <p:cNvPicPr>
            <a:picLocks noChangeAspect="1"/>
          </p:cNvPicPr>
          <p:nvPr/>
        </p:nvPicPr>
        <p:blipFill>
          <a:blip r:embed="rId6"/>
          <a:stretch>
            <a:fillRect/>
          </a:stretch>
        </p:blipFill>
        <p:spPr>
          <a:xfrm>
            <a:off x="5939686" y="1828801"/>
            <a:ext cx="5423639" cy="4518768"/>
          </a:xfrm>
          <a:prstGeom prst="rect">
            <a:avLst/>
          </a:prstGeom>
        </p:spPr>
      </p:pic>
      <p:pic>
        <p:nvPicPr>
          <p:cNvPr id="20" name="Picture 19">
            <a:extLst>
              <a:ext uri="{FF2B5EF4-FFF2-40B4-BE49-F238E27FC236}">
                <a16:creationId xmlns:a16="http://schemas.microsoft.com/office/drawing/2014/main" id="{A57864B2-162E-4CD2-8573-DEC852668210}"/>
              </a:ext>
            </a:extLst>
          </p:cNvPr>
          <p:cNvPicPr>
            <a:picLocks noChangeAspect="1"/>
          </p:cNvPicPr>
          <p:nvPr/>
        </p:nvPicPr>
        <p:blipFill>
          <a:blip r:embed="rId7"/>
          <a:stretch>
            <a:fillRect/>
          </a:stretch>
        </p:blipFill>
        <p:spPr>
          <a:xfrm>
            <a:off x="5939686" y="1828800"/>
            <a:ext cx="5451014" cy="4541576"/>
          </a:xfrm>
          <a:prstGeom prst="rect">
            <a:avLst/>
          </a:prstGeom>
        </p:spPr>
      </p:pic>
      <p:pic>
        <p:nvPicPr>
          <p:cNvPr id="23" name="Picture 22">
            <a:extLst>
              <a:ext uri="{FF2B5EF4-FFF2-40B4-BE49-F238E27FC236}">
                <a16:creationId xmlns:a16="http://schemas.microsoft.com/office/drawing/2014/main" id="{F2FF5F09-47CF-4434-8F66-EFDFDF1FFB93}"/>
              </a:ext>
            </a:extLst>
          </p:cNvPr>
          <p:cNvPicPr>
            <a:picLocks noChangeAspect="1"/>
          </p:cNvPicPr>
          <p:nvPr/>
        </p:nvPicPr>
        <p:blipFill>
          <a:blip r:embed="rId8"/>
          <a:stretch>
            <a:fillRect/>
          </a:stretch>
        </p:blipFill>
        <p:spPr>
          <a:xfrm>
            <a:off x="5939686" y="1828799"/>
            <a:ext cx="5451014" cy="4541576"/>
          </a:xfrm>
          <a:prstGeom prst="rect">
            <a:avLst/>
          </a:prstGeom>
        </p:spPr>
      </p:pic>
      <p:pic>
        <p:nvPicPr>
          <p:cNvPr id="21" name="Picture 20">
            <a:extLst>
              <a:ext uri="{FF2B5EF4-FFF2-40B4-BE49-F238E27FC236}">
                <a16:creationId xmlns:a16="http://schemas.microsoft.com/office/drawing/2014/main" id="{7E446978-C268-4142-BB45-E63AA812CB73}"/>
              </a:ext>
            </a:extLst>
          </p:cNvPr>
          <p:cNvPicPr>
            <a:picLocks noChangeAspect="1"/>
          </p:cNvPicPr>
          <p:nvPr/>
        </p:nvPicPr>
        <p:blipFill>
          <a:blip r:embed="rId9"/>
          <a:stretch>
            <a:fillRect/>
          </a:stretch>
        </p:blipFill>
        <p:spPr>
          <a:xfrm>
            <a:off x="5939686" y="1828798"/>
            <a:ext cx="5451014" cy="4541576"/>
          </a:xfrm>
          <a:prstGeom prst="rect">
            <a:avLst/>
          </a:prstGeom>
        </p:spPr>
      </p:pic>
      <p:pic>
        <p:nvPicPr>
          <p:cNvPr id="11" name="Audio 10">
            <a:hlinkClick r:id="" action="ppaction://media"/>
            <a:extLst>
              <a:ext uri="{FF2B5EF4-FFF2-40B4-BE49-F238E27FC236}">
                <a16:creationId xmlns:a16="http://schemas.microsoft.com/office/drawing/2014/main" id="{A6065E8C-69D3-4B8E-B006-7CAE16AAED3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68125" y="6337300"/>
            <a:ext cx="304800" cy="304800"/>
          </a:xfrm>
          <a:prstGeom prst="rect">
            <a:avLst/>
          </a:prstGeom>
        </p:spPr>
      </p:pic>
    </p:spTree>
    <p:custDataLst>
      <p:tags r:id="rId1"/>
    </p:custDataLst>
    <p:extLst>
      <p:ext uri="{BB962C8B-B14F-4D97-AF65-F5344CB8AC3E}">
        <p14:creationId xmlns:p14="http://schemas.microsoft.com/office/powerpoint/2010/main" val="2673147618"/>
      </p:ext>
    </p:extLst>
  </p:cSld>
  <p:clrMapOvr>
    <a:masterClrMapping/>
  </p:clrMapOvr>
  <mc:AlternateContent xmlns:mc="http://schemas.openxmlformats.org/markup-compatibility/2006">
    <mc:Choice xmlns:p14="http://schemas.microsoft.com/office/powerpoint/2010/main" Requires="p14">
      <p:transition spd="med" p14:dur="700" advTm="42897">
        <p:fade/>
      </p:transition>
    </mc:Choice>
    <mc:Fallback>
      <p:transition spd="med" advTm="42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8"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1A16-8135-45B7-930A-178617152F36}"/>
              </a:ext>
            </a:extLst>
          </p:cNvPr>
          <p:cNvSpPr>
            <a:spLocks noGrp="1"/>
          </p:cNvSpPr>
          <p:nvPr>
            <p:ph type="title"/>
          </p:nvPr>
        </p:nvSpPr>
        <p:spPr>
          <a:xfrm>
            <a:off x="684213" y="685800"/>
            <a:ext cx="3886200" cy="3692912"/>
          </a:xfrm>
        </p:spPr>
        <p:txBody>
          <a:bodyPr anchor="b">
            <a:normAutofit/>
          </a:bodyPr>
          <a:lstStyle/>
          <a:p>
            <a:r>
              <a:rPr lang="en-AU"/>
              <a:t>Exploratory data Analysis</a:t>
            </a:r>
          </a:p>
        </p:txBody>
      </p:sp>
      <p:pic>
        <p:nvPicPr>
          <p:cNvPr id="11" name="Picture 2" descr="Chart, histogram&#10;&#10;Description automatically generated">
            <a:extLst>
              <a:ext uri="{FF2B5EF4-FFF2-40B4-BE49-F238E27FC236}">
                <a16:creationId xmlns:a16="http://schemas.microsoft.com/office/drawing/2014/main" id="{6B01080F-1BC8-481D-8499-D881C56BEE8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45164" y="1889202"/>
            <a:ext cx="6622788" cy="3079595"/>
          </a:xfrm>
          <a:prstGeom prst="rect">
            <a:avLst/>
          </a:prstGeom>
          <a:solidFill>
            <a:srgbClr val="FFFFFF"/>
          </a:solidFill>
        </p:spPr>
      </p:pic>
      <p:sp>
        <p:nvSpPr>
          <p:cNvPr id="3" name="Content Placeholder 2">
            <a:extLst>
              <a:ext uri="{FF2B5EF4-FFF2-40B4-BE49-F238E27FC236}">
                <a16:creationId xmlns:a16="http://schemas.microsoft.com/office/drawing/2014/main" id="{0E251371-4809-455D-979D-F64F4E7511F6}"/>
              </a:ext>
            </a:extLst>
          </p:cNvPr>
          <p:cNvSpPr>
            <a:spLocks noGrp="1"/>
          </p:cNvSpPr>
          <p:nvPr>
            <p:ph type="body" sz="half" idx="2"/>
          </p:nvPr>
        </p:nvSpPr>
        <p:spPr>
          <a:xfrm>
            <a:off x="684213" y="4467922"/>
            <a:ext cx="3886200" cy="1704278"/>
          </a:xfrm>
        </p:spPr>
        <p:txBody>
          <a:bodyPr anchor="t">
            <a:normAutofit/>
          </a:bodyPr>
          <a:lstStyle/>
          <a:p>
            <a:r>
              <a:rPr lang="en-AU" sz="1600"/>
              <a:t>The data allows us to explore:</a:t>
            </a:r>
          </a:p>
          <a:p>
            <a:pPr marL="171450" indent="-171450">
              <a:buFont typeface="Arial" panose="020B0604020202020204" pitchFamily="34" charset="0"/>
              <a:buChar char="•"/>
            </a:pPr>
            <a:r>
              <a:rPr lang="en-AU" sz="1400"/>
              <a:t>Sports with the most awarded medals</a:t>
            </a:r>
          </a:p>
        </p:txBody>
      </p:sp>
      <p:sp>
        <p:nvSpPr>
          <p:cNvPr id="5" name="Content Placeholder 3">
            <a:extLst>
              <a:ext uri="{FF2B5EF4-FFF2-40B4-BE49-F238E27FC236}">
                <a16:creationId xmlns:a16="http://schemas.microsoft.com/office/drawing/2014/main" id="{CD6A100D-0004-4634-90DF-BAA22F21E78C}"/>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endParaRPr lang="en-AU" sz="2000"/>
          </a:p>
        </p:txBody>
      </p:sp>
      <p:pic>
        <p:nvPicPr>
          <p:cNvPr id="6" name="音频 5">
            <a:hlinkClick r:id="" action="ppaction://media"/>
            <a:extLst>
              <a:ext uri="{FF2B5EF4-FFF2-40B4-BE49-F238E27FC236}">
                <a16:creationId xmlns:a16="http://schemas.microsoft.com/office/drawing/2014/main" id="{FE6E970E-432D-F249-9D7D-DCD0593674F0}"/>
              </a:ext>
            </a:extLst>
          </p:cNvPr>
          <p:cNvPicPr>
            <a:picLocks noChangeAspect="1"/>
          </p:cNvPicPr>
          <p:nvPr>
            <a:audioFile r:link="rId1"/>
            <p:extLst>
              <p:ext uri="{DAA4B4D4-6D71-4841-9C94-3DE7FCFB9230}">
                <p14:media xmlns:p14="http://schemas.microsoft.com/office/powerpoint/2010/main" r:embed="rId2">
                  <p14:trim end="23187.3333"/>
                </p14:media>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450543622"/>
      </p:ext>
    </p:extLst>
  </p:cSld>
  <p:clrMapOvr>
    <a:masterClrMapping/>
  </p:clrMapOvr>
  <mc:AlternateContent xmlns:mc="http://schemas.openxmlformats.org/markup-compatibility/2006">
    <mc:Choice xmlns:p14="http://schemas.microsoft.com/office/powerpoint/2010/main" Requires="p14">
      <p:transition spd="med" p14:dur="700" advTm="21500">
        <p:fade/>
      </p:transition>
    </mc:Choice>
    <mc:Fallback>
      <p:transition spd="med" advTm="2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5758"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CD6A100D-0004-4634-90DF-BAA22F21E78C}"/>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endParaRPr lang="en-AU" sz="2000"/>
          </a:p>
        </p:txBody>
      </p:sp>
      <p:sp>
        <p:nvSpPr>
          <p:cNvPr id="16" name="Title 1">
            <a:extLst>
              <a:ext uri="{FF2B5EF4-FFF2-40B4-BE49-F238E27FC236}">
                <a16:creationId xmlns:a16="http://schemas.microsoft.com/office/drawing/2014/main" id="{94A99DAF-ACAE-4E9B-8BDB-C81BDE3DB045}"/>
              </a:ext>
            </a:extLst>
          </p:cNvPr>
          <p:cNvSpPr>
            <a:spLocks noGrp="1"/>
          </p:cNvSpPr>
          <p:nvPr>
            <p:ph type="title"/>
          </p:nvPr>
        </p:nvSpPr>
        <p:spPr>
          <a:xfrm>
            <a:off x="684213" y="685800"/>
            <a:ext cx="3886200" cy="3692912"/>
          </a:xfrm>
        </p:spPr>
        <p:txBody>
          <a:bodyPr anchor="b">
            <a:normAutofit/>
          </a:bodyPr>
          <a:lstStyle/>
          <a:p>
            <a:r>
              <a:rPr lang="en-AU"/>
              <a:t>Exploratory data Analysis</a:t>
            </a:r>
          </a:p>
        </p:txBody>
      </p:sp>
      <p:sp>
        <p:nvSpPr>
          <p:cNvPr id="17" name="Content Placeholder 2">
            <a:extLst>
              <a:ext uri="{FF2B5EF4-FFF2-40B4-BE49-F238E27FC236}">
                <a16:creationId xmlns:a16="http://schemas.microsoft.com/office/drawing/2014/main" id="{79C18087-EEC8-419C-8021-7921A403DA3D}"/>
              </a:ext>
            </a:extLst>
          </p:cNvPr>
          <p:cNvSpPr>
            <a:spLocks noGrp="1"/>
          </p:cNvSpPr>
          <p:nvPr>
            <p:ph type="body" sz="half" idx="2"/>
          </p:nvPr>
        </p:nvSpPr>
        <p:spPr>
          <a:xfrm>
            <a:off x="684213" y="4467922"/>
            <a:ext cx="3886200" cy="1704278"/>
          </a:xfrm>
        </p:spPr>
        <p:txBody>
          <a:bodyPr anchor="t">
            <a:normAutofit/>
          </a:bodyPr>
          <a:lstStyle/>
          <a:p>
            <a:r>
              <a:rPr lang="en-AU" sz="1600"/>
              <a:t>The data allows us to explore:</a:t>
            </a:r>
          </a:p>
          <a:p>
            <a:pPr marL="171450" indent="-171450">
              <a:buFont typeface="Arial" panose="020B0604020202020204" pitchFamily="34" charset="0"/>
              <a:buChar char="•"/>
            </a:pPr>
            <a:r>
              <a:rPr lang="en-AU" sz="1400"/>
              <a:t>Sports with the most awarded medals</a:t>
            </a:r>
          </a:p>
          <a:p>
            <a:pPr marL="171450" indent="-171450">
              <a:buFont typeface="Arial" panose="020B0604020202020204" pitchFamily="34" charset="0"/>
              <a:buChar char="•"/>
            </a:pPr>
            <a:r>
              <a:rPr lang="en-AU" sz="1400"/>
              <a:t>Number of awarded medals each Olympic games (Summer shown)</a:t>
            </a:r>
          </a:p>
        </p:txBody>
      </p:sp>
      <p:sp>
        <p:nvSpPr>
          <p:cNvPr id="2" name="AutoShape 2">
            <a:extLst>
              <a:ext uri="{FF2B5EF4-FFF2-40B4-BE49-F238E27FC236}">
                <a16:creationId xmlns:a16="http://schemas.microsoft.com/office/drawing/2014/main" id="{5CF455A0-7B7E-48F7-850C-96268F8FDEC6}"/>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a:extLst>
              <a:ext uri="{FF2B5EF4-FFF2-40B4-BE49-F238E27FC236}">
                <a16:creationId xmlns:a16="http://schemas.microsoft.com/office/drawing/2014/main" id="{D7DA4B7B-954F-49B3-8478-1A78D8B40E6A}"/>
              </a:ext>
            </a:extLst>
          </p:cNvPr>
          <p:cNvPicPr>
            <a:picLocks noChangeAspect="1"/>
          </p:cNvPicPr>
          <p:nvPr/>
        </p:nvPicPr>
        <p:blipFill>
          <a:blip r:embed="rId5"/>
          <a:stretch>
            <a:fillRect/>
          </a:stretch>
        </p:blipFill>
        <p:spPr>
          <a:xfrm>
            <a:off x="5261027" y="1779332"/>
            <a:ext cx="6865654" cy="3604135"/>
          </a:xfrm>
          <a:prstGeom prst="rect">
            <a:avLst/>
          </a:prstGeom>
        </p:spPr>
      </p:pic>
      <p:pic>
        <p:nvPicPr>
          <p:cNvPr id="4" name="音频 3">
            <a:hlinkClick r:id="" action="ppaction://media"/>
            <a:extLst>
              <a:ext uri="{FF2B5EF4-FFF2-40B4-BE49-F238E27FC236}">
                <a16:creationId xmlns:a16="http://schemas.microsoft.com/office/drawing/2014/main" id="{9BEC083A-1F2B-0249-8166-B93A0CD95D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
        <p:nvSpPr>
          <p:cNvPr id="3" name="Rectangle 2">
            <a:extLst>
              <a:ext uri="{FF2B5EF4-FFF2-40B4-BE49-F238E27FC236}">
                <a16:creationId xmlns:a16="http://schemas.microsoft.com/office/drawing/2014/main" id="{24460A13-D56F-4EB5-AB7C-23AE67349CD3}"/>
              </a:ext>
            </a:extLst>
          </p:cNvPr>
          <p:cNvSpPr/>
          <p:nvPr/>
        </p:nvSpPr>
        <p:spPr>
          <a:xfrm>
            <a:off x="11422380" y="1779332"/>
            <a:ext cx="690614" cy="360413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2400"/>
          </a:p>
        </p:txBody>
      </p:sp>
      <p:pic>
        <p:nvPicPr>
          <p:cNvPr id="9" name="Picture 8">
            <a:extLst>
              <a:ext uri="{FF2B5EF4-FFF2-40B4-BE49-F238E27FC236}">
                <a16:creationId xmlns:a16="http://schemas.microsoft.com/office/drawing/2014/main" id="{EE087A47-B6AE-486D-8954-758C38911BC0}"/>
              </a:ext>
            </a:extLst>
          </p:cNvPr>
          <p:cNvPicPr>
            <a:picLocks noChangeAspect="1"/>
          </p:cNvPicPr>
          <p:nvPr/>
        </p:nvPicPr>
        <p:blipFill rotWithShape="1">
          <a:blip r:embed="rId5"/>
          <a:srcRect l="93515"/>
          <a:stretch/>
        </p:blipFill>
        <p:spPr>
          <a:xfrm>
            <a:off x="11452006" y="1779331"/>
            <a:ext cx="445221" cy="3604135"/>
          </a:xfrm>
          <a:prstGeom prst="rect">
            <a:avLst/>
          </a:prstGeom>
        </p:spPr>
      </p:pic>
    </p:spTree>
    <p:extLst>
      <p:ext uri="{BB962C8B-B14F-4D97-AF65-F5344CB8AC3E}">
        <p14:creationId xmlns:p14="http://schemas.microsoft.com/office/powerpoint/2010/main" val="3149428859"/>
      </p:ext>
    </p:extLst>
  </p:cSld>
  <p:clrMapOvr>
    <a:masterClrMapping/>
  </p:clrMapOvr>
  <mc:AlternateContent xmlns:mc="http://schemas.openxmlformats.org/markup-compatibility/2006">
    <mc:Choice xmlns:p14="http://schemas.microsoft.com/office/powerpoint/2010/main" Requires="p14">
      <p:transition spd="med" p14:dur="700" advTm="36617">
        <p:fade/>
      </p:transition>
    </mc:Choice>
    <mc:Fallback>
      <p:transition spd="med" advTm="366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1A16-8135-45B7-930A-178617152F36}"/>
              </a:ext>
            </a:extLst>
          </p:cNvPr>
          <p:cNvSpPr>
            <a:spLocks noGrp="1"/>
          </p:cNvSpPr>
          <p:nvPr>
            <p:ph type="title"/>
          </p:nvPr>
        </p:nvSpPr>
        <p:spPr>
          <a:xfrm>
            <a:off x="684213" y="685800"/>
            <a:ext cx="3886200" cy="3692912"/>
          </a:xfrm>
        </p:spPr>
        <p:txBody>
          <a:bodyPr anchor="b">
            <a:normAutofit/>
          </a:bodyPr>
          <a:lstStyle/>
          <a:p>
            <a:r>
              <a:rPr lang="en-AU"/>
              <a:t>Exploratory data Analysis</a:t>
            </a:r>
          </a:p>
        </p:txBody>
      </p:sp>
      <p:sp>
        <p:nvSpPr>
          <p:cNvPr id="3" name="Content Placeholder 2">
            <a:extLst>
              <a:ext uri="{FF2B5EF4-FFF2-40B4-BE49-F238E27FC236}">
                <a16:creationId xmlns:a16="http://schemas.microsoft.com/office/drawing/2014/main" id="{0E251371-4809-455D-979D-F64F4E7511F6}"/>
              </a:ext>
            </a:extLst>
          </p:cNvPr>
          <p:cNvSpPr>
            <a:spLocks noGrp="1"/>
          </p:cNvSpPr>
          <p:nvPr>
            <p:ph type="body" sz="half" idx="2"/>
          </p:nvPr>
        </p:nvSpPr>
        <p:spPr>
          <a:xfrm>
            <a:off x="684213" y="4467922"/>
            <a:ext cx="3886200" cy="1704278"/>
          </a:xfrm>
        </p:spPr>
        <p:txBody>
          <a:bodyPr anchor="t">
            <a:normAutofit/>
          </a:bodyPr>
          <a:lstStyle/>
          <a:p>
            <a:r>
              <a:rPr lang="en-AU" sz="1600"/>
              <a:t>The data allows us to explore:</a:t>
            </a:r>
          </a:p>
          <a:p>
            <a:pPr marL="171450" indent="-171450">
              <a:buFont typeface="Arial" panose="020B0604020202020204" pitchFamily="34" charset="0"/>
              <a:buChar char="•"/>
            </a:pPr>
            <a:r>
              <a:rPr lang="en-AU" sz="1400"/>
              <a:t>Sports with the most awarded medals</a:t>
            </a:r>
          </a:p>
          <a:p>
            <a:pPr marL="171450" indent="-171450">
              <a:buFont typeface="Arial" panose="020B0604020202020204" pitchFamily="34" charset="0"/>
              <a:buChar char="•"/>
            </a:pPr>
            <a:r>
              <a:rPr lang="en-AU" sz="1400"/>
              <a:t>Number of awarded medals each Olympic games (Summer shown)</a:t>
            </a:r>
          </a:p>
          <a:p>
            <a:pPr marL="171450" indent="-171450">
              <a:buFont typeface="Arial" panose="020B0604020202020204" pitchFamily="34" charset="0"/>
              <a:buChar char="•"/>
            </a:pPr>
            <a:r>
              <a:rPr lang="en-AU" sz="1400"/>
              <a:t>Gender of participating athletes</a:t>
            </a:r>
          </a:p>
        </p:txBody>
      </p:sp>
      <p:sp>
        <p:nvSpPr>
          <p:cNvPr id="5" name="Content Placeholder 3">
            <a:extLst>
              <a:ext uri="{FF2B5EF4-FFF2-40B4-BE49-F238E27FC236}">
                <a16:creationId xmlns:a16="http://schemas.microsoft.com/office/drawing/2014/main" id="{CD6A100D-0004-4634-90DF-BAA22F21E78C}"/>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endParaRPr lang="en-AU" sz="2000"/>
          </a:p>
        </p:txBody>
      </p:sp>
      <p:pic>
        <p:nvPicPr>
          <p:cNvPr id="6" name="图片 5">
            <a:extLst>
              <a:ext uri="{FF2B5EF4-FFF2-40B4-BE49-F238E27FC236}">
                <a16:creationId xmlns:a16="http://schemas.microsoft.com/office/drawing/2014/main" id="{8BC7DBE1-B56C-3147-89F4-609DCC839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734" y="2215515"/>
            <a:ext cx="6853519" cy="2426970"/>
          </a:xfrm>
          <a:prstGeom prst="rect">
            <a:avLst/>
          </a:prstGeom>
        </p:spPr>
      </p:pic>
      <p:pic>
        <p:nvPicPr>
          <p:cNvPr id="7" name="音频 6">
            <a:hlinkClick r:id="" action="ppaction://media"/>
            <a:extLst>
              <a:ext uri="{FF2B5EF4-FFF2-40B4-BE49-F238E27FC236}">
                <a16:creationId xmlns:a16="http://schemas.microsoft.com/office/drawing/2014/main" id="{7463747E-D587-824C-B930-AE57C1A73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171938211"/>
      </p:ext>
    </p:extLst>
  </p:cSld>
  <p:clrMapOvr>
    <a:masterClrMapping/>
  </p:clrMapOvr>
  <mc:AlternateContent xmlns:mc="http://schemas.openxmlformats.org/markup-compatibility/2006">
    <mc:Choice xmlns:p14="http://schemas.microsoft.com/office/powerpoint/2010/main" Requires="p14">
      <p:transition spd="med" p14:dur="700" advTm="27902">
        <p:fade/>
      </p:transition>
    </mc:Choice>
    <mc:Fallback>
      <p:transition spd="med" advTm="27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6"/>
</p:tagLst>
</file>

<file path=ppt/tags/tag2.xml><?xml version="1.0" encoding="utf-8"?>
<p:tagLst xmlns:a="http://schemas.openxmlformats.org/drawingml/2006/main" xmlns:r="http://schemas.openxmlformats.org/officeDocument/2006/relationships" xmlns:p="http://schemas.openxmlformats.org/presentationml/2006/main">
  <p:tag name="TIMING" val="|11.7|7.9|9.3"/>
</p:tagLst>
</file>

<file path=ppt/tags/tag3.xml><?xml version="1.0" encoding="utf-8"?>
<p:tagLst xmlns:a="http://schemas.openxmlformats.org/drawingml/2006/main" xmlns:r="http://schemas.openxmlformats.org/officeDocument/2006/relationships" xmlns:p="http://schemas.openxmlformats.org/presentationml/2006/main">
  <p:tag name="TIMING" val="|2.7|0.6"/>
</p:tagLst>
</file>

<file path=ppt/tags/tag4.xml><?xml version="1.0" encoding="utf-8"?>
<p:tagLst xmlns:a="http://schemas.openxmlformats.org/drawingml/2006/main" xmlns:r="http://schemas.openxmlformats.org/officeDocument/2006/relationships" xmlns:p="http://schemas.openxmlformats.org/presentationml/2006/main">
  <p:tag name="TIMING" val="|2.7|0.6"/>
</p:tagLst>
</file>

<file path=ppt/tags/tag5.xml><?xml version="1.0" encoding="utf-8"?>
<p:tagLst xmlns:a="http://schemas.openxmlformats.org/drawingml/2006/main" xmlns:r="http://schemas.openxmlformats.org/officeDocument/2006/relationships" xmlns:p="http://schemas.openxmlformats.org/presentationml/2006/main">
  <p:tag name="TIMING" val="|2.7|0.6"/>
</p:tagLst>
</file>

<file path=ppt/tags/tag6.xml><?xml version="1.0" encoding="utf-8"?>
<p:tagLst xmlns:a="http://schemas.openxmlformats.org/drawingml/2006/main" xmlns:r="http://schemas.openxmlformats.org/officeDocument/2006/relationships" xmlns:p="http://schemas.openxmlformats.org/presentationml/2006/main">
  <p:tag name="TIMING" val="|2.7|0.6"/>
</p:tagLst>
</file>

<file path=ppt/theme/theme1.xml><?xml version="1.0" encoding="utf-8"?>
<a:theme xmlns:a="http://schemas.openxmlformats.org/drawingml/2006/main" name="World Presentation 16x9">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0</TotalTime>
  <Words>2373</Words>
  <Application>Microsoft Office PowerPoint</Application>
  <PresentationFormat>Custom</PresentationFormat>
  <Paragraphs>308</Paragraphs>
  <Slides>16</Slides>
  <Notes>12</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Century Gothic</vt:lpstr>
      <vt:lpstr>Gill Sans MT</vt:lpstr>
      <vt:lpstr>World Presentation 16x9</vt:lpstr>
      <vt:lpstr>GOING FOR GOLD: predicting Nations Olympic  medal performance</vt:lpstr>
      <vt:lpstr>Motivations</vt:lpstr>
      <vt:lpstr>Design thinking</vt:lpstr>
      <vt:lpstr>Getting the Data I Need</vt:lpstr>
      <vt:lpstr>Making the data fit for use</vt:lpstr>
      <vt:lpstr>Making the data fit for use</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lpstr>PowerPoint Presentation</vt:lpstr>
      <vt:lpstr>Evaluation and recommendations </vt:lpstr>
      <vt:lpstr>GOING FOR GOLD: predicting Nations Olympic  medal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Mark Mendoza</dc:creator>
  <cp:lastModifiedBy>Mark Mendoza</cp:lastModifiedBy>
  <cp:revision>1</cp:revision>
  <dcterms:created xsi:type="dcterms:W3CDTF">2021-09-01T04:37:26Z</dcterms:created>
  <dcterms:modified xsi:type="dcterms:W3CDTF">2021-10-21T14:24:00Z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